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8.xml" ContentType="application/vnd.openxmlformats-officedocument.presentationml.notesSl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3698" r:id="rId2"/>
  </p:sldMasterIdLst>
  <p:notesMasterIdLst>
    <p:notesMasterId r:id="rId53"/>
  </p:notesMasterIdLst>
  <p:sldIdLst>
    <p:sldId id="257" r:id="rId3"/>
    <p:sldId id="270" r:id="rId4"/>
    <p:sldId id="271" r:id="rId5"/>
    <p:sldId id="259" r:id="rId6"/>
    <p:sldId id="260" r:id="rId7"/>
    <p:sldId id="261" r:id="rId8"/>
    <p:sldId id="263" r:id="rId9"/>
    <p:sldId id="289" r:id="rId10"/>
    <p:sldId id="288" r:id="rId11"/>
    <p:sldId id="291" r:id="rId12"/>
    <p:sldId id="292" r:id="rId13"/>
    <p:sldId id="293" r:id="rId14"/>
    <p:sldId id="311" r:id="rId15"/>
    <p:sldId id="319" r:id="rId16"/>
    <p:sldId id="313" r:id="rId17"/>
    <p:sldId id="314" r:id="rId18"/>
    <p:sldId id="312" r:id="rId19"/>
    <p:sldId id="315" r:id="rId20"/>
    <p:sldId id="323" r:id="rId21"/>
    <p:sldId id="321" r:id="rId22"/>
    <p:sldId id="324" r:id="rId23"/>
    <p:sldId id="320" r:id="rId24"/>
    <p:sldId id="316" r:id="rId25"/>
    <p:sldId id="317" r:id="rId26"/>
    <p:sldId id="336" r:id="rId27"/>
    <p:sldId id="337" r:id="rId28"/>
    <p:sldId id="338" r:id="rId29"/>
    <p:sldId id="339" r:id="rId30"/>
    <p:sldId id="326" r:id="rId31"/>
    <p:sldId id="327" r:id="rId32"/>
    <p:sldId id="328" r:id="rId33"/>
    <p:sldId id="330" r:id="rId34"/>
    <p:sldId id="331" r:id="rId35"/>
    <p:sldId id="332" r:id="rId36"/>
    <p:sldId id="333" r:id="rId37"/>
    <p:sldId id="334" r:id="rId38"/>
    <p:sldId id="281" r:id="rId39"/>
    <p:sldId id="275" r:id="rId40"/>
    <p:sldId id="274" r:id="rId41"/>
    <p:sldId id="276" r:id="rId42"/>
    <p:sldId id="277" r:id="rId43"/>
    <p:sldId id="280" r:id="rId44"/>
    <p:sldId id="279" r:id="rId45"/>
    <p:sldId id="264" r:id="rId46"/>
    <p:sldId id="265" r:id="rId47"/>
    <p:sldId id="266" r:id="rId48"/>
    <p:sldId id="269" r:id="rId49"/>
    <p:sldId id="268" r:id="rId50"/>
    <p:sldId id="267" r:id="rId51"/>
    <p:sldId id="297" r:id="rId5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customXml" Target="../customXml/item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ustomXml" Target="../customXml/item2.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E8A0F-B9F6-4243-9EB3-58726BA63A22}"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BF7F6-6B58-4255-A955-57511897E622}" type="slidenum">
              <a:rPr lang="en-US" smtClean="0"/>
              <a:t>‹#›</a:t>
            </a:fld>
            <a:endParaRPr lang="en-US"/>
          </a:p>
        </p:txBody>
      </p:sp>
    </p:spTree>
    <p:extLst>
      <p:ext uri="{BB962C8B-B14F-4D97-AF65-F5344CB8AC3E}">
        <p14:creationId xmlns:p14="http://schemas.microsoft.com/office/powerpoint/2010/main" val="3755981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74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5456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720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7876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2122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559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6746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7555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05333" y="1030167"/>
            <a:ext cx="9529200" cy="1546400"/>
          </a:xfrm>
          <a:prstGeom prst="rect">
            <a:avLst/>
          </a:prstGeom>
        </p:spPr>
        <p:txBody>
          <a:bodyPr spcFirstLastPara="1" wrap="square" lIns="0" tIns="0" rIns="0" bIns="0" anchor="t" anchorCtr="0">
            <a:noAutofit/>
          </a:bodyPr>
          <a:lstStyle>
            <a:lvl1pPr lvl="0">
              <a:spcBef>
                <a:spcPts val="0"/>
              </a:spcBef>
              <a:spcAft>
                <a:spcPts val="0"/>
              </a:spcAft>
              <a:buSzPts val="5200"/>
              <a:buNone/>
              <a:defRPr sz="6933"/>
            </a:lvl1pPr>
            <a:lvl2pPr lvl="1">
              <a:spcBef>
                <a:spcPts val="0"/>
              </a:spcBef>
              <a:spcAft>
                <a:spcPts val="0"/>
              </a:spcAft>
              <a:buSzPts val="5200"/>
              <a:buNone/>
              <a:defRPr sz="6933"/>
            </a:lvl2pPr>
            <a:lvl3pPr lvl="2">
              <a:spcBef>
                <a:spcPts val="0"/>
              </a:spcBef>
              <a:spcAft>
                <a:spcPts val="0"/>
              </a:spcAft>
              <a:buSzPts val="5200"/>
              <a:buNone/>
              <a:defRPr sz="6933"/>
            </a:lvl3pPr>
            <a:lvl4pPr lvl="3">
              <a:spcBef>
                <a:spcPts val="0"/>
              </a:spcBef>
              <a:spcAft>
                <a:spcPts val="0"/>
              </a:spcAft>
              <a:buSzPts val="5200"/>
              <a:buNone/>
              <a:defRPr sz="6933"/>
            </a:lvl4pPr>
            <a:lvl5pPr lvl="4">
              <a:spcBef>
                <a:spcPts val="0"/>
              </a:spcBef>
              <a:spcAft>
                <a:spcPts val="0"/>
              </a:spcAft>
              <a:buSzPts val="5200"/>
              <a:buNone/>
              <a:defRPr sz="6933"/>
            </a:lvl5pPr>
            <a:lvl6pPr lvl="5">
              <a:spcBef>
                <a:spcPts val="0"/>
              </a:spcBef>
              <a:spcAft>
                <a:spcPts val="0"/>
              </a:spcAft>
              <a:buSzPts val="5200"/>
              <a:buNone/>
              <a:defRPr sz="6933"/>
            </a:lvl6pPr>
            <a:lvl7pPr lvl="6">
              <a:spcBef>
                <a:spcPts val="0"/>
              </a:spcBef>
              <a:spcAft>
                <a:spcPts val="0"/>
              </a:spcAft>
              <a:buSzPts val="5200"/>
              <a:buNone/>
              <a:defRPr sz="6933"/>
            </a:lvl7pPr>
            <a:lvl8pPr lvl="7">
              <a:spcBef>
                <a:spcPts val="0"/>
              </a:spcBef>
              <a:spcAft>
                <a:spcPts val="0"/>
              </a:spcAft>
              <a:buSzPts val="5200"/>
              <a:buNone/>
              <a:defRPr sz="6933"/>
            </a:lvl8pPr>
            <a:lvl9pPr lvl="8">
              <a:spcBef>
                <a:spcPts val="0"/>
              </a:spcBef>
              <a:spcAft>
                <a:spcPts val="0"/>
              </a:spcAft>
              <a:buSzPts val="5200"/>
              <a:buNone/>
              <a:defRPr sz="6933"/>
            </a:lvl9pPr>
          </a:lstStyle>
          <a:p>
            <a:r>
              <a:rPr lang="en-US"/>
              <a:t>Click to edit Master title style</a:t>
            </a:r>
            <a:endParaRPr/>
          </a:p>
        </p:txBody>
      </p:sp>
      <p:grpSp>
        <p:nvGrpSpPr>
          <p:cNvPr id="11" name="Google Shape;11;p2"/>
          <p:cNvGrpSpPr/>
          <p:nvPr/>
        </p:nvGrpSpPr>
        <p:grpSpPr>
          <a:xfrm>
            <a:off x="4545562" y="3239569"/>
            <a:ext cx="7091391" cy="10509527"/>
            <a:chOff x="3485371" y="1424851"/>
            <a:chExt cx="5318543" cy="7882145"/>
          </a:xfrm>
        </p:grpSpPr>
        <p:grpSp>
          <p:nvGrpSpPr>
            <p:cNvPr id="12" name="Google Shape;12;p2"/>
            <p:cNvGrpSpPr/>
            <p:nvPr/>
          </p:nvGrpSpPr>
          <p:grpSpPr>
            <a:xfrm>
              <a:off x="3485371" y="1958251"/>
              <a:ext cx="468816" cy="7120145"/>
              <a:chOff x="1447800" y="152400"/>
              <a:chExt cx="318597" cy="4838699"/>
            </a:xfrm>
          </p:grpSpPr>
          <p:sp>
            <p:nvSpPr>
              <p:cNvPr id="13" name="Google Shape;13;p2"/>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4" name="Google Shape;14;p2"/>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5" name="Google Shape;15;p2"/>
            <p:cNvGrpSpPr/>
            <p:nvPr/>
          </p:nvGrpSpPr>
          <p:grpSpPr>
            <a:xfrm>
              <a:off x="3808592" y="1577251"/>
              <a:ext cx="468816" cy="7120145"/>
              <a:chOff x="1600200" y="152400"/>
              <a:chExt cx="318597" cy="4838699"/>
            </a:xfrm>
          </p:grpSpPr>
          <p:sp>
            <p:nvSpPr>
              <p:cNvPr id="16" name="Google Shape;16;p2"/>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7" name="Google Shape;17;p2"/>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8" name="Google Shape;18;p2"/>
            <p:cNvGrpSpPr/>
            <p:nvPr/>
          </p:nvGrpSpPr>
          <p:grpSpPr>
            <a:xfrm>
              <a:off x="4131812" y="2186851"/>
              <a:ext cx="468816" cy="7120145"/>
              <a:chOff x="533400" y="152400"/>
              <a:chExt cx="318597" cy="4838699"/>
            </a:xfrm>
          </p:grpSpPr>
          <p:sp>
            <p:nvSpPr>
              <p:cNvPr id="19" name="Google Shape;19;p2"/>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0" name="Google Shape;20;p2"/>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1" name="Google Shape;21;p2"/>
            <p:cNvGrpSpPr/>
            <p:nvPr/>
          </p:nvGrpSpPr>
          <p:grpSpPr>
            <a:xfrm>
              <a:off x="4455033" y="1729651"/>
              <a:ext cx="468816" cy="7120145"/>
              <a:chOff x="685800" y="152400"/>
              <a:chExt cx="318597" cy="4838699"/>
            </a:xfrm>
          </p:grpSpPr>
          <p:sp>
            <p:nvSpPr>
              <p:cNvPr id="22" name="Google Shape;22;p2"/>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3" name="Google Shape;23;p2"/>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4" name="Google Shape;24;p2"/>
            <p:cNvGrpSpPr/>
            <p:nvPr/>
          </p:nvGrpSpPr>
          <p:grpSpPr>
            <a:xfrm>
              <a:off x="4778254" y="1424851"/>
              <a:ext cx="468816" cy="7120145"/>
              <a:chOff x="838200" y="152400"/>
              <a:chExt cx="318597" cy="4838699"/>
            </a:xfrm>
          </p:grpSpPr>
          <p:sp>
            <p:nvSpPr>
              <p:cNvPr id="25" name="Google Shape;25;p2"/>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6" name="Google Shape;26;p2"/>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7" name="Google Shape;27;p2"/>
            <p:cNvGrpSpPr/>
            <p:nvPr/>
          </p:nvGrpSpPr>
          <p:grpSpPr>
            <a:xfrm>
              <a:off x="5101474" y="1882051"/>
              <a:ext cx="468816" cy="7120145"/>
              <a:chOff x="990600" y="152400"/>
              <a:chExt cx="318597" cy="4838699"/>
            </a:xfrm>
          </p:grpSpPr>
          <p:sp>
            <p:nvSpPr>
              <p:cNvPr id="28" name="Google Shape;28;p2"/>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9" name="Google Shape;29;p2"/>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30" name="Google Shape;30;p2"/>
            <p:cNvGrpSpPr/>
            <p:nvPr/>
          </p:nvGrpSpPr>
          <p:grpSpPr>
            <a:xfrm>
              <a:off x="5424695" y="1729651"/>
              <a:ext cx="468816" cy="7120145"/>
              <a:chOff x="3663063" y="152400"/>
              <a:chExt cx="318597" cy="4838699"/>
            </a:xfrm>
          </p:grpSpPr>
          <p:sp>
            <p:nvSpPr>
              <p:cNvPr id="31" name="Google Shape;31;p2"/>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2" name="Google Shape;32;p2"/>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33" name="Google Shape;33;p2"/>
            <p:cNvGrpSpPr/>
            <p:nvPr/>
          </p:nvGrpSpPr>
          <p:grpSpPr>
            <a:xfrm>
              <a:off x="5747916" y="2034451"/>
              <a:ext cx="468816" cy="7120145"/>
              <a:chOff x="1295400" y="152400"/>
              <a:chExt cx="318597" cy="4838699"/>
            </a:xfrm>
          </p:grpSpPr>
          <p:sp>
            <p:nvSpPr>
              <p:cNvPr id="34" name="Google Shape;34;p2"/>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5" name="Google Shape;35;p2"/>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36" name="Google Shape;36;p2"/>
            <p:cNvGrpSpPr/>
            <p:nvPr/>
          </p:nvGrpSpPr>
          <p:grpSpPr>
            <a:xfrm>
              <a:off x="6072553" y="1958251"/>
              <a:ext cx="468816" cy="7120145"/>
              <a:chOff x="1447800" y="152400"/>
              <a:chExt cx="318597" cy="4838699"/>
            </a:xfrm>
          </p:grpSpPr>
          <p:sp>
            <p:nvSpPr>
              <p:cNvPr id="37" name="Google Shape;37;p2"/>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8" name="Google Shape;38;p2"/>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39" name="Google Shape;39;p2"/>
            <p:cNvGrpSpPr/>
            <p:nvPr/>
          </p:nvGrpSpPr>
          <p:grpSpPr>
            <a:xfrm>
              <a:off x="6395774" y="1653451"/>
              <a:ext cx="468816" cy="7120145"/>
              <a:chOff x="1600200" y="152400"/>
              <a:chExt cx="318597" cy="4838699"/>
            </a:xfrm>
          </p:grpSpPr>
          <p:sp>
            <p:nvSpPr>
              <p:cNvPr id="40" name="Google Shape;40;p2"/>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1" name="Google Shape;41;p2"/>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2" name="Google Shape;42;p2"/>
            <p:cNvGrpSpPr/>
            <p:nvPr/>
          </p:nvGrpSpPr>
          <p:grpSpPr>
            <a:xfrm>
              <a:off x="6718994" y="1424851"/>
              <a:ext cx="468816" cy="7120145"/>
              <a:chOff x="533400" y="152400"/>
              <a:chExt cx="318597" cy="4838699"/>
            </a:xfrm>
          </p:grpSpPr>
          <p:sp>
            <p:nvSpPr>
              <p:cNvPr id="43" name="Google Shape;43;p2"/>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4" name="Google Shape;44;p2"/>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5" name="Google Shape;45;p2"/>
            <p:cNvGrpSpPr/>
            <p:nvPr/>
          </p:nvGrpSpPr>
          <p:grpSpPr>
            <a:xfrm>
              <a:off x="7042215" y="1501051"/>
              <a:ext cx="468816" cy="7120145"/>
              <a:chOff x="685800" y="152400"/>
              <a:chExt cx="318597" cy="4838699"/>
            </a:xfrm>
          </p:grpSpPr>
          <p:sp>
            <p:nvSpPr>
              <p:cNvPr id="46" name="Google Shape;46;p2"/>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7" name="Google Shape;47;p2"/>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8" name="Google Shape;48;p2"/>
            <p:cNvGrpSpPr/>
            <p:nvPr/>
          </p:nvGrpSpPr>
          <p:grpSpPr>
            <a:xfrm>
              <a:off x="7365436" y="1882051"/>
              <a:ext cx="468816" cy="7120145"/>
              <a:chOff x="838200" y="152400"/>
              <a:chExt cx="318597" cy="4838699"/>
            </a:xfrm>
          </p:grpSpPr>
          <p:sp>
            <p:nvSpPr>
              <p:cNvPr id="49" name="Google Shape;49;p2"/>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0" name="Google Shape;50;p2"/>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1" name="Google Shape;51;p2"/>
            <p:cNvGrpSpPr/>
            <p:nvPr/>
          </p:nvGrpSpPr>
          <p:grpSpPr>
            <a:xfrm>
              <a:off x="7688656" y="1424851"/>
              <a:ext cx="468816" cy="7120145"/>
              <a:chOff x="990600" y="152400"/>
              <a:chExt cx="318597" cy="4838699"/>
            </a:xfrm>
          </p:grpSpPr>
          <p:sp>
            <p:nvSpPr>
              <p:cNvPr id="52" name="Google Shape;52;p2"/>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3" name="Google Shape;53;p2"/>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4" name="Google Shape;54;p2"/>
            <p:cNvGrpSpPr/>
            <p:nvPr/>
          </p:nvGrpSpPr>
          <p:grpSpPr>
            <a:xfrm>
              <a:off x="8011877" y="2186851"/>
              <a:ext cx="468816" cy="7120145"/>
              <a:chOff x="3663063" y="152400"/>
              <a:chExt cx="318597" cy="4838699"/>
            </a:xfrm>
          </p:grpSpPr>
          <p:sp>
            <p:nvSpPr>
              <p:cNvPr id="55" name="Google Shape;55;p2"/>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6" name="Google Shape;56;p2"/>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7" name="Google Shape;57;p2"/>
            <p:cNvGrpSpPr/>
            <p:nvPr/>
          </p:nvGrpSpPr>
          <p:grpSpPr>
            <a:xfrm>
              <a:off x="8335098" y="1805851"/>
              <a:ext cx="468816" cy="7120145"/>
              <a:chOff x="1295400" y="152400"/>
              <a:chExt cx="318597" cy="4838699"/>
            </a:xfrm>
          </p:grpSpPr>
          <p:sp>
            <p:nvSpPr>
              <p:cNvPr id="58" name="Google Shape;58;p2"/>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9" name="Google Shape;59;p2"/>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extLst>
      <p:ext uri="{BB962C8B-B14F-4D97-AF65-F5344CB8AC3E}">
        <p14:creationId xmlns:p14="http://schemas.microsoft.com/office/powerpoint/2010/main" val="367871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4"/>
        <p:cNvGrpSpPr/>
        <p:nvPr/>
      </p:nvGrpSpPr>
      <p:grpSpPr>
        <a:xfrm>
          <a:off x="0" y="0"/>
          <a:ext cx="0" cy="0"/>
          <a:chOff x="0" y="0"/>
          <a:chExt cx="0" cy="0"/>
        </a:xfrm>
      </p:grpSpPr>
      <p:sp>
        <p:nvSpPr>
          <p:cNvPr id="665" name="Google Shape;665;p11"/>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4E2030-D9C5-4D80-957E-BB5407210340}" type="slidenum">
              <a:rPr lang="en-US" smtClean="0"/>
              <a:t>‹#›</a:t>
            </a:fld>
            <a:endParaRPr lang="en-US"/>
          </a:p>
        </p:txBody>
      </p:sp>
      <p:grpSp>
        <p:nvGrpSpPr>
          <p:cNvPr id="666" name="Google Shape;666;p11"/>
          <p:cNvGrpSpPr/>
          <p:nvPr/>
        </p:nvGrpSpPr>
        <p:grpSpPr>
          <a:xfrm rot="-5400000" flipH="1">
            <a:off x="2896109" y="4470600"/>
            <a:ext cx="6399779" cy="8206115"/>
            <a:chOff x="8004404" y="372498"/>
            <a:chExt cx="3529549" cy="4525764"/>
          </a:xfrm>
        </p:grpSpPr>
        <p:grpSp>
          <p:nvGrpSpPr>
            <p:cNvPr id="667" name="Google Shape;667;p11"/>
            <p:cNvGrpSpPr/>
            <p:nvPr/>
          </p:nvGrpSpPr>
          <p:grpSpPr>
            <a:xfrm rot="-5400000" flipH="1">
              <a:off x="8541351" y="-164449"/>
              <a:ext cx="2227938" cy="3301831"/>
              <a:chOff x="3485371" y="1424851"/>
              <a:chExt cx="5318543" cy="7882145"/>
            </a:xfrm>
          </p:grpSpPr>
          <p:grpSp>
            <p:nvGrpSpPr>
              <p:cNvPr id="668" name="Google Shape;668;p11"/>
              <p:cNvGrpSpPr/>
              <p:nvPr/>
            </p:nvGrpSpPr>
            <p:grpSpPr>
              <a:xfrm>
                <a:off x="3485371" y="1958251"/>
                <a:ext cx="468816" cy="7120145"/>
                <a:chOff x="1447800" y="152400"/>
                <a:chExt cx="318597" cy="4838699"/>
              </a:xfrm>
            </p:grpSpPr>
            <p:sp>
              <p:nvSpPr>
                <p:cNvPr id="669" name="Google Shape;669;p11"/>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70" name="Google Shape;670;p11"/>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71" name="Google Shape;671;p11"/>
              <p:cNvGrpSpPr/>
              <p:nvPr/>
            </p:nvGrpSpPr>
            <p:grpSpPr>
              <a:xfrm>
                <a:off x="3808592" y="1577251"/>
                <a:ext cx="468816" cy="7120145"/>
                <a:chOff x="1600200" y="152400"/>
                <a:chExt cx="318597" cy="4838699"/>
              </a:xfrm>
            </p:grpSpPr>
            <p:sp>
              <p:nvSpPr>
                <p:cNvPr id="672" name="Google Shape;672;p11"/>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73" name="Google Shape;673;p11"/>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674" name="Google Shape;674;p11"/>
              <p:cNvGrpSpPr/>
              <p:nvPr/>
            </p:nvGrpSpPr>
            <p:grpSpPr>
              <a:xfrm>
                <a:off x="4131812" y="2186851"/>
                <a:ext cx="468816" cy="7120145"/>
                <a:chOff x="533400" y="152400"/>
                <a:chExt cx="318597" cy="4838699"/>
              </a:xfrm>
            </p:grpSpPr>
            <p:sp>
              <p:nvSpPr>
                <p:cNvPr id="675" name="Google Shape;675;p11"/>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76" name="Google Shape;676;p11"/>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677" name="Google Shape;677;p11"/>
              <p:cNvGrpSpPr/>
              <p:nvPr/>
            </p:nvGrpSpPr>
            <p:grpSpPr>
              <a:xfrm>
                <a:off x="4455033" y="1729651"/>
                <a:ext cx="468816" cy="7120145"/>
                <a:chOff x="685800" y="152400"/>
                <a:chExt cx="318597" cy="4838699"/>
              </a:xfrm>
            </p:grpSpPr>
            <p:sp>
              <p:nvSpPr>
                <p:cNvPr id="678" name="Google Shape;678;p11"/>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79" name="Google Shape;679;p11"/>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680" name="Google Shape;680;p11"/>
              <p:cNvGrpSpPr/>
              <p:nvPr/>
            </p:nvGrpSpPr>
            <p:grpSpPr>
              <a:xfrm>
                <a:off x="4778254" y="1424851"/>
                <a:ext cx="468816" cy="7120145"/>
                <a:chOff x="838200" y="152400"/>
                <a:chExt cx="318597" cy="4838699"/>
              </a:xfrm>
            </p:grpSpPr>
            <p:sp>
              <p:nvSpPr>
                <p:cNvPr id="681" name="Google Shape;681;p11"/>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82" name="Google Shape;682;p11"/>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683" name="Google Shape;683;p11"/>
              <p:cNvGrpSpPr/>
              <p:nvPr/>
            </p:nvGrpSpPr>
            <p:grpSpPr>
              <a:xfrm>
                <a:off x="5101474" y="1882051"/>
                <a:ext cx="468816" cy="7120145"/>
                <a:chOff x="990600" y="152400"/>
                <a:chExt cx="318597" cy="4838699"/>
              </a:xfrm>
            </p:grpSpPr>
            <p:sp>
              <p:nvSpPr>
                <p:cNvPr id="684" name="Google Shape;684;p11"/>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85" name="Google Shape;685;p11"/>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686" name="Google Shape;686;p11"/>
              <p:cNvGrpSpPr/>
              <p:nvPr/>
            </p:nvGrpSpPr>
            <p:grpSpPr>
              <a:xfrm>
                <a:off x="5424695" y="1729651"/>
                <a:ext cx="468816" cy="7120145"/>
                <a:chOff x="3663063" y="152400"/>
                <a:chExt cx="318597" cy="4838699"/>
              </a:xfrm>
            </p:grpSpPr>
            <p:sp>
              <p:nvSpPr>
                <p:cNvPr id="687" name="Google Shape;687;p11"/>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88" name="Google Shape;688;p11"/>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689" name="Google Shape;689;p11"/>
              <p:cNvGrpSpPr/>
              <p:nvPr/>
            </p:nvGrpSpPr>
            <p:grpSpPr>
              <a:xfrm>
                <a:off x="5929821" y="2034451"/>
                <a:ext cx="468816" cy="7120145"/>
                <a:chOff x="1419019" y="152400"/>
                <a:chExt cx="318597" cy="4838699"/>
              </a:xfrm>
            </p:grpSpPr>
            <p:sp>
              <p:nvSpPr>
                <p:cNvPr id="690" name="Google Shape;690;p11"/>
                <p:cNvSpPr/>
                <p:nvPr/>
              </p:nvSpPr>
              <p:spPr>
                <a:xfrm>
                  <a:off x="1423362"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91" name="Google Shape;691;p11"/>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692" name="Google Shape;692;p11"/>
              <p:cNvGrpSpPr/>
              <p:nvPr/>
            </p:nvGrpSpPr>
            <p:grpSpPr>
              <a:xfrm>
                <a:off x="6395774" y="1653451"/>
                <a:ext cx="468816" cy="7120145"/>
                <a:chOff x="1600200" y="152400"/>
                <a:chExt cx="318597" cy="4838699"/>
              </a:xfrm>
            </p:grpSpPr>
            <p:sp>
              <p:nvSpPr>
                <p:cNvPr id="693" name="Google Shape;693;p11"/>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94" name="Google Shape;694;p11"/>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695" name="Google Shape;695;p11"/>
              <p:cNvGrpSpPr/>
              <p:nvPr/>
            </p:nvGrpSpPr>
            <p:grpSpPr>
              <a:xfrm>
                <a:off x="6718994" y="1424851"/>
                <a:ext cx="468816" cy="7120145"/>
                <a:chOff x="533400" y="152400"/>
                <a:chExt cx="318597" cy="4838699"/>
              </a:xfrm>
            </p:grpSpPr>
            <p:sp>
              <p:nvSpPr>
                <p:cNvPr id="696" name="Google Shape;696;p11"/>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97" name="Google Shape;697;p11"/>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698" name="Google Shape;698;p11"/>
              <p:cNvGrpSpPr/>
              <p:nvPr/>
            </p:nvGrpSpPr>
            <p:grpSpPr>
              <a:xfrm>
                <a:off x="7042215" y="1501051"/>
                <a:ext cx="468816" cy="7120145"/>
                <a:chOff x="685800" y="152400"/>
                <a:chExt cx="318597" cy="4838699"/>
              </a:xfrm>
            </p:grpSpPr>
            <p:sp>
              <p:nvSpPr>
                <p:cNvPr id="699" name="Google Shape;699;p11"/>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00" name="Google Shape;700;p11"/>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701" name="Google Shape;701;p11"/>
              <p:cNvGrpSpPr/>
              <p:nvPr/>
            </p:nvGrpSpPr>
            <p:grpSpPr>
              <a:xfrm>
                <a:off x="7365436" y="1882051"/>
                <a:ext cx="468816" cy="7120145"/>
                <a:chOff x="838200" y="152400"/>
                <a:chExt cx="318597" cy="4838699"/>
              </a:xfrm>
            </p:grpSpPr>
            <p:sp>
              <p:nvSpPr>
                <p:cNvPr id="702" name="Google Shape;702;p11"/>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03" name="Google Shape;703;p11"/>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704" name="Google Shape;704;p11"/>
              <p:cNvGrpSpPr/>
              <p:nvPr/>
            </p:nvGrpSpPr>
            <p:grpSpPr>
              <a:xfrm>
                <a:off x="8011877" y="2186851"/>
                <a:ext cx="468816" cy="7120145"/>
                <a:chOff x="3663063" y="152400"/>
                <a:chExt cx="318597" cy="4838699"/>
              </a:xfrm>
            </p:grpSpPr>
            <p:sp>
              <p:nvSpPr>
                <p:cNvPr id="705" name="Google Shape;705;p11"/>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06" name="Google Shape;706;p11"/>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707" name="Google Shape;707;p11"/>
              <p:cNvGrpSpPr/>
              <p:nvPr/>
            </p:nvGrpSpPr>
            <p:grpSpPr>
              <a:xfrm>
                <a:off x="8335098" y="1805851"/>
                <a:ext cx="468816" cy="7120145"/>
                <a:chOff x="1295400" y="152400"/>
                <a:chExt cx="318597" cy="4838699"/>
              </a:xfrm>
            </p:grpSpPr>
            <p:sp>
              <p:nvSpPr>
                <p:cNvPr id="708" name="Google Shape;708;p11"/>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09" name="Google Shape;709;p11"/>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710" name="Google Shape;710;p11"/>
            <p:cNvGrpSpPr/>
            <p:nvPr/>
          </p:nvGrpSpPr>
          <p:grpSpPr>
            <a:xfrm rot="-5400000" flipH="1">
              <a:off x="9848714" y="1201031"/>
              <a:ext cx="196383" cy="2982574"/>
              <a:chOff x="1447800" y="152400"/>
              <a:chExt cx="318597" cy="4838699"/>
            </a:xfrm>
          </p:grpSpPr>
          <p:sp>
            <p:nvSpPr>
              <p:cNvPr id="711" name="Google Shape;711;p11"/>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12" name="Google Shape;712;p11"/>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713" name="Google Shape;713;p11"/>
            <p:cNvGrpSpPr/>
            <p:nvPr/>
          </p:nvGrpSpPr>
          <p:grpSpPr>
            <a:xfrm rot="-5400000" flipH="1">
              <a:off x="9689113" y="1336426"/>
              <a:ext cx="196383" cy="2982574"/>
              <a:chOff x="1600200" y="152400"/>
              <a:chExt cx="318597" cy="4838699"/>
            </a:xfrm>
          </p:grpSpPr>
          <p:sp>
            <p:nvSpPr>
              <p:cNvPr id="714" name="Google Shape;714;p11"/>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15" name="Google Shape;715;p11"/>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716" name="Google Shape;716;p11"/>
            <p:cNvGrpSpPr/>
            <p:nvPr/>
          </p:nvGrpSpPr>
          <p:grpSpPr>
            <a:xfrm rot="-5400000" flipH="1">
              <a:off x="9944475" y="1471836"/>
              <a:ext cx="196383" cy="2982574"/>
              <a:chOff x="533400" y="152400"/>
              <a:chExt cx="318597" cy="4838699"/>
            </a:xfrm>
          </p:grpSpPr>
          <p:sp>
            <p:nvSpPr>
              <p:cNvPr id="717" name="Google Shape;717;p11"/>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18" name="Google Shape;718;p11"/>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719" name="Google Shape;719;p11"/>
            <p:cNvGrpSpPr/>
            <p:nvPr/>
          </p:nvGrpSpPr>
          <p:grpSpPr>
            <a:xfrm rot="-5400000" flipH="1">
              <a:off x="9752954" y="1607231"/>
              <a:ext cx="196383" cy="2982574"/>
              <a:chOff x="685800" y="152400"/>
              <a:chExt cx="318597" cy="4838699"/>
            </a:xfrm>
          </p:grpSpPr>
          <p:sp>
            <p:nvSpPr>
              <p:cNvPr id="720" name="Google Shape;720;p11"/>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21" name="Google Shape;721;p11"/>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722" name="Google Shape;722;p11"/>
            <p:cNvGrpSpPr/>
            <p:nvPr/>
          </p:nvGrpSpPr>
          <p:grpSpPr>
            <a:xfrm rot="-5400000" flipH="1">
              <a:off x="9816794" y="1954222"/>
              <a:ext cx="196383" cy="2982574"/>
              <a:chOff x="990600" y="152400"/>
              <a:chExt cx="318597" cy="4838699"/>
            </a:xfrm>
          </p:grpSpPr>
          <p:sp>
            <p:nvSpPr>
              <p:cNvPr id="723" name="Google Shape;723;p11"/>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24" name="Google Shape;724;p11"/>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725" name="Google Shape;725;p11"/>
            <p:cNvGrpSpPr/>
            <p:nvPr/>
          </p:nvGrpSpPr>
          <p:grpSpPr>
            <a:xfrm rot="-5400000" flipH="1">
              <a:off x="9752954" y="2089589"/>
              <a:ext cx="196383" cy="2982574"/>
              <a:chOff x="3663063" y="152400"/>
              <a:chExt cx="318597" cy="4838699"/>
            </a:xfrm>
          </p:grpSpPr>
          <p:sp>
            <p:nvSpPr>
              <p:cNvPr id="726" name="Google Shape;726;p11"/>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27" name="Google Shape;727;p11"/>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728" name="Google Shape;728;p11"/>
            <p:cNvGrpSpPr/>
            <p:nvPr/>
          </p:nvGrpSpPr>
          <p:grpSpPr>
            <a:xfrm rot="-5400000" flipH="1">
              <a:off x="9880634" y="2225013"/>
              <a:ext cx="196383" cy="2982574"/>
              <a:chOff x="1295400" y="152400"/>
              <a:chExt cx="318597" cy="4838699"/>
            </a:xfrm>
          </p:grpSpPr>
          <p:sp>
            <p:nvSpPr>
              <p:cNvPr id="729" name="Google Shape;729;p11"/>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30" name="Google Shape;730;p11"/>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731" name="Google Shape;731;p11"/>
            <p:cNvGrpSpPr/>
            <p:nvPr/>
          </p:nvGrpSpPr>
          <p:grpSpPr>
            <a:xfrm rot="-5400000" flipH="1">
              <a:off x="9848714" y="2361002"/>
              <a:ext cx="196383" cy="2982574"/>
              <a:chOff x="1447800" y="152400"/>
              <a:chExt cx="318597" cy="4838699"/>
            </a:xfrm>
          </p:grpSpPr>
          <p:sp>
            <p:nvSpPr>
              <p:cNvPr id="732" name="Google Shape;732;p11"/>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33" name="Google Shape;733;p11"/>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734" name="Google Shape;734;p11"/>
            <p:cNvGrpSpPr/>
            <p:nvPr/>
          </p:nvGrpSpPr>
          <p:grpSpPr>
            <a:xfrm rot="-5400000" flipH="1">
              <a:off x="9721033" y="2496397"/>
              <a:ext cx="196383" cy="2982574"/>
              <a:chOff x="1600200" y="152400"/>
              <a:chExt cx="318597" cy="4838699"/>
            </a:xfrm>
          </p:grpSpPr>
          <p:sp>
            <p:nvSpPr>
              <p:cNvPr id="735" name="Google Shape;735;p11"/>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36" name="Google Shape;736;p11"/>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737" name="Google Shape;737;p11"/>
            <p:cNvGrpSpPr/>
            <p:nvPr/>
          </p:nvGrpSpPr>
          <p:grpSpPr>
            <a:xfrm rot="-5400000" flipH="1">
              <a:off x="9625273" y="2631806"/>
              <a:ext cx="196383" cy="2982574"/>
              <a:chOff x="533400" y="152400"/>
              <a:chExt cx="318597" cy="4838699"/>
            </a:xfrm>
          </p:grpSpPr>
          <p:sp>
            <p:nvSpPr>
              <p:cNvPr id="738" name="Google Shape;738;p11"/>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39" name="Google Shape;739;p11"/>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740" name="Google Shape;740;p11"/>
            <p:cNvGrpSpPr/>
            <p:nvPr/>
          </p:nvGrpSpPr>
          <p:grpSpPr>
            <a:xfrm rot="-5400000" flipH="1">
              <a:off x="9657193" y="2767202"/>
              <a:ext cx="196383" cy="2982574"/>
              <a:chOff x="685800" y="152400"/>
              <a:chExt cx="318597" cy="4838699"/>
            </a:xfrm>
          </p:grpSpPr>
          <p:sp>
            <p:nvSpPr>
              <p:cNvPr id="741" name="Google Shape;741;p11"/>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42" name="Google Shape;742;p11"/>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743" name="Google Shape;743;p11"/>
            <p:cNvGrpSpPr/>
            <p:nvPr/>
          </p:nvGrpSpPr>
          <p:grpSpPr>
            <a:xfrm rot="-5400000" flipH="1">
              <a:off x="9816794" y="2902597"/>
              <a:ext cx="196383" cy="2982574"/>
              <a:chOff x="838200" y="152400"/>
              <a:chExt cx="318597" cy="4838699"/>
            </a:xfrm>
          </p:grpSpPr>
          <p:sp>
            <p:nvSpPr>
              <p:cNvPr id="744" name="Google Shape;744;p11"/>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45" name="Google Shape;745;p11"/>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746" name="Google Shape;746;p11"/>
            <p:cNvGrpSpPr/>
            <p:nvPr/>
          </p:nvGrpSpPr>
          <p:grpSpPr>
            <a:xfrm rot="-5400000" flipH="1">
              <a:off x="9625273" y="3037992"/>
              <a:ext cx="196383" cy="2982574"/>
              <a:chOff x="990600" y="152400"/>
              <a:chExt cx="318597" cy="4838699"/>
            </a:xfrm>
          </p:grpSpPr>
          <p:sp>
            <p:nvSpPr>
              <p:cNvPr id="747" name="Google Shape;747;p11"/>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48" name="Google Shape;748;p11"/>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749" name="Google Shape;749;p11"/>
            <p:cNvGrpSpPr/>
            <p:nvPr/>
          </p:nvGrpSpPr>
          <p:grpSpPr>
            <a:xfrm rot="-5400000" flipH="1">
              <a:off x="9944475" y="3173359"/>
              <a:ext cx="196383" cy="2982574"/>
              <a:chOff x="3663063" y="152400"/>
              <a:chExt cx="318597" cy="4838699"/>
            </a:xfrm>
          </p:grpSpPr>
          <p:sp>
            <p:nvSpPr>
              <p:cNvPr id="750" name="Google Shape;750;p11"/>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51" name="Google Shape;751;p11"/>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752" name="Google Shape;752;p11"/>
            <p:cNvGrpSpPr/>
            <p:nvPr/>
          </p:nvGrpSpPr>
          <p:grpSpPr>
            <a:xfrm rot="-5400000" flipH="1">
              <a:off x="9784874" y="3308783"/>
              <a:ext cx="196383" cy="2982574"/>
              <a:chOff x="1295400" y="152400"/>
              <a:chExt cx="318597" cy="4838699"/>
            </a:xfrm>
          </p:grpSpPr>
          <p:sp>
            <p:nvSpPr>
              <p:cNvPr id="753" name="Google Shape;753;p11"/>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54" name="Google Shape;754;p11"/>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extLst>
      <p:ext uri="{BB962C8B-B14F-4D97-AF65-F5344CB8AC3E}">
        <p14:creationId xmlns:p14="http://schemas.microsoft.com/office/powerpoint/2010/main" val="2862151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no pencils">
  <p:cSld name="Blank - no pencils">
    <p:spTree>
      <p:nvGrpSpPr>
        <p:cNvPr id="1" name="Shape 755"/>
        <p:cNvGrpSpPr/>
        <p:nvPr/>
      </p:nvGrpSpPr>
      <p:grpSpPr>
        <a:xfrm>
          <a:off x="0" y="0"/>
          <a:ext cx="0" cy="0"/>
          <a:chOff x="0" y="0"/>
          <a:chExt cx="0" cy="0"/>
        </a:xfrm>
      </p:grpSpPr>
      <p:sp>
        <p:nvSpPr>
          <p:cNvPr id="756" name="Google Shape;756;p12"/>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34E2030-D9C5-4D80-957E-BB5407210340}" type="slidenum">
              <a:rPr lang="en-US" smtClean="0"/>
              <a:t>‹#›</a:t>
            </a:fld>
            <a:endParaRPr lang="en-US"/>
          </a:p>
        </p:txBody>
      </p:sp>
    </p:spTree>
    <p:extLst>
      <p:ext uri="{BB962C8B-B14F-4D97-AF65-F5344CB8AC3E}">
        <p14:creationId xmlns:p14="http://schemas.microsoft.com/office/powerpoint/2010/main" val="120349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pencil - Light paper">
  <p:cSld name="One pencil - Light paper">
    <p:bg>
      <p:bgPr>
        <a:solidFill>
          <a:schemeClr val="accent5"/>
        </a:solidFill>
        <a:effectLst/>
      </p:bgPr>
    </p:bg>
    <p:spTree>
      <p:nvGrpSpPr>
        <p:cNvPr id="1" name="Shape 757"/>
        <p:cNvGrpSpPr/>
        <p:nvPr/>
      </p:nvGrpSpPr>
      <p:grpSpPr>
        <a:xfrm>
          <a:off x="0" y="0"/>
          <a:ext cx="0" cy="0"/>
          <a:chOff x="0" y="0"/>
          <a:chExt cx="0" cy="0"/>
        </a:xfrm>
      </p:grpSpPr>
      <p:pic>
        <p:nvPicPr>
          <p:cNvPr id="758" name="Google Shape;758;p13"/>
          <p:cNvPicPr preferRelativeResize="0"/>
          <p:nvPr/>
        </p:nvPicPr>
        <p:blipFill>
          <a:blip r:embed="rId2">
            <a:alphaModFix/>
          </a:blip>
          <a:stretch>
            <a:fillRect/>
          </a:stretch>
        </p:blipFill>
        <p:spPr>
          <a:xfrm>
            <a:off x="1" y="0"/>
            <a:ext cx="12192007" cy="6858000"/>
          </a:xfrm>
          <a:prstGeom prst="rect">
            <a:avLst/>
          </a:prstGeom>
          <a:noFill/>
          <a:ln>
            <a:noFill/>
          </a:ln>
        </p:spPr>
      </p:pic>
      <p:sp>
        <p:nvSpPr>
          <p:cNvPr id="759" name="Google Shape;759;p13"/>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34E2030-D9C5-4D80-957E-BB5407210340}" type="slidenum">
              <a:rPr lang="en-US" smtClean="0"/>
              <a:t>‹#›</a:t>
            </a:fld>
            <a:endParaRPr lang="en-US"/>
          </a:p>
        </p:txBody>
      </p:sp>
    </p:spTree>
    <p:extLst>
      <p:ext uri="{BB962C8B-B14F-4D97-AF65-F5344CB8AC3E}">
        <p14:creationId xmlns:p14="http://schemas.microsoft.com/office/powerpoint/2010/main" val="2542008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pencil - Dark paper">
  <p:cSld name="One pencil - Dark paper">
    <p:bg>
      <p:bgPr>
        <a:solidFill>
          <a:schemeClr val="accent5"/>
        </a:solidFill>
        <a:effectLst/>
      </p:bgPr>
    </p:bg>
    <p:spTree>
      <p:nvGrpSpPr>
        <p:cNvPr id="1" name="Shape 760"/>
        <p:cNvGrpSpPr/>
        <p:nvPr/>
      </p:nvGrpSpPr>
      <p:grpSpPr>
        <a:xfrm>
          <a:off x="0" y="0"/>
          <a:ext cx="0" cy="0"/>
          <a:chOff x="0" y="0"/>
          <a:chExt cx="0" cy="0"/>
        </a:xfrm>
      </p:grpSpPr>
      <p:pic>
        <p:nvPicPr>
          <p:cNvPr id="761" name="Google Shape;761;p14"/>
          <p:cNvPicPr preferRelativeResize="0"/>
          <p:nvPr/>
        </p:nvPicPr>
        <p:blipFill rotWithShape="1">
          <a:blip r:embed="rId2">
            <a:alphaModFix/>
          </a:blip>
          <a:srcRect/>
          <a:stretch/>
        </p:blipFill>
        <p:spPr>
          <a:xfrm>
            <a:off x="1" y="0"/>
            <a:ext cx="12192007" cy="6858000"/>
          </a:xfrm>
          <a:prstGeom prst="rect">
            <a:avLst/>
          </a:prstGeom>
          <a:noFill/>
          <a:ln>
            <a:noFill/>
          </a:ln>
        </p:spPr>
      </p:pic>
      <p:sp>
        <p:nvSpPr>
          <p:cNvPr id="762" name="Google Shape;762;p14"/>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34E2030-D9C5-4D80-957E-BB5407210340}" type="slidenum">
              <a:rPr lang="en-US" smtClean="0"/>
              <a:t>‹#›</a:t>
            </a:fld>
            <a:endParaRPr lang="en-US"/>
          </a:p>
        </p:txBody>
      </p:sp>
    </p:spTree>
    <p:extLst>
      <p:ext uri="{BB962C8B-B14F-4D97-AF65-F5344CB8AC3E}">
        <p14:creationId xmlns:p14="http://schemas.microsoft.com/office/powerpoint/2010/main" val="762058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540686-172B-490C-9DB1-C5653FCC08A2}" type="datetimeFigureOut">
              <a:rPr lang="en-US" smtClean="0"/>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4E2030-D9C5-4D80-957E-BB5407210340}" type="slidenum">
              <a:rPr lang="en-US" smtClean="0"/>
              <a:t>‹#›</a:t>
            </a:fld>
            <a:endParaRPr lang="en-US"/>
          </a:p>
        </p:txBody>
      </p:sp>
    </p:spTree>
    <p:extLst>
      <p:ext uri="{BB962C8B-B14F-4D97-AF65-F5344CB8AC3E}">
        <p14:creationId xmlns:p14="http://schemas.microsoft.com/office/powerpoint/2010/main" val="87942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5" y="1346947"/>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5" y="4299697"/>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5"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3"/>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189" indent="0" algn="ctr">
              <a:buNone/>
              <a:defRPr sz="2200"/>
            </a:lvl2pPr>
            <a:lvl3pPr marL="914377" indent="0" algn="ctr">
              <a:buNone/>
              <a:defRPr sz="22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4" y="4289335"/>
            <a:ext cx="1193868" cy="640080"/>
          </a:xfrm>
        </p:spPr>
        <p:txBody>
          <a:bodyPr/>
          <a:lstStyle>
            <a:lvl1pPr>
              <a:defRPr sz="2800"/>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5895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611674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5" y="5020056"/>
            <a:ext cx="9052560" cy="1066800"/>
          </a:xfrm>
        </p:spPr>
        <p:txBody>
          <a:bodyPr anchor="t">
            <a:normAutofit/>
          </a:bodyPr>
          <a:lstStyle>
            <a:lvl1pPr marL="0" indent="0">
              <a:buNone/>
              <a:defRPr sz="20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8" y="6272784"/>
            <a:ext cx="2644309" cy="365125"/>
          </a:xfrm>
        </p:spPr>
        <p:txBody>
          <a:bodyPr/>
          <a:lstStyle/>
          <a:p>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9"/>
            <a:ext cx="1080904" cy="1080903"/>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1" y="2506134"/>
            <a:ext cx="1188299" cy="720332"/>
          </a:xfrm>
        </p:spPr>
        <p:txBody>
          <a:bodyPr/>
          <a:lstStyle>
            <a:lvl1pPr>
              <a:defRPr sz="2800"/>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80045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562231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15220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0"/>
        <p:cNvGrpSpPr/>
        <p:nvPr/>
      </p:nvGrpSpPr>
      <p:grpSpPr>
        <a:xfrm>
          <a:off x="0" y="0"/>
          <a:ext cx="0" cy="0"/>
          <a:chOff x="0" y="0"/>
          <a:chExt cx="0" cy="0"/>
        </a:xfrm>
      </p:grpSpPr>
      <p:sp>
        <p:nvSpPr>
          <p:cNvPr id="61" name="Google Shape;61;p3"/>
          <p:cNvSpPr txBox="1">
            <a:spLocks noGrp="1"/>
          </p:cNvSpPr>
          <p:nvPr>
            <p:ph type="ctrTitle"/>
          </p:nvPr>
        </p:nvSpPr>
        <p:spPr>
          <a:xfrm>
            <a:off x="1003733" y="587133"/>
            <a:ext cx="9981200" cy="1546400"/>
          </a:xfrm>
          <a:prstGeom prst="rect">
            <a:avLst/>
          </a:prstGeom>
        </p:spPr>
        <p:txBody>
          <a:bodyPr spcFirstLastPara="1" wrap="square" lIns="0" tIns="0" rIns="0" bIns="0" anchor="b" anchorCtr="0">
            <a:noAutofit/>
          </a:bodyPr>
          <a:lstStyle>
            <a:lvl1pPr lvl="0" rtl="0">
              <a:spcBef>
                <a:spcPts val="0"/>
              </a:spcBef>
              <a:spcAft>
                <a:spcPts val="0"/>
              </a:spcAft>
              <a:buSzPts val="4600"/>
              <a:buNone/>
              <a:defRPr sz="6133"/>
            </a:lvl1pPr>
            <a:lvl2pPr lvl="1" rtl="0">
              <a:spcBef>
                <a:spcPts val="0"/>
              </a:spcBef>
              <a:spcAft>
                <a:spcPts val="0"/>
              </a:spcAft>
              <a:buSzPts val="4600"/>
              <a:buNone/>
              <a:defRPr sz="6133"/>
            </a:lvl2pPr>
            <a:lvl3pPr lvl="2" rtl="0">
              <a:spcBef>
                <a:spcPts val="0"/>
              </a:spcBef>
              <a:spcAft>
                <a:spcPts val="0"/>
              </a:spcAft>
              <a:buSzPts val="4600"/>
              <a:buNone/>
              <a:defRPr sz="6133"/>
            </a:lvl3pPr>
            <a:lvl4pPr lvl="3" rtl="0">
              <a:spcBef>
                <a:spcPts val="0"/>
              </a:spcBef>
              <a:spcAft>
                <a:spcPts val="0"/>
              </a:spcAft>
              <a:buSzPts val="4600"/>
              <a:buNone/>
              <a:defRPr sz="6133"/>
            </a:lvl4pPr>
            <a:lvl5pPr lvl="4" rtl="0">
              <a:spcBef>
                <a:spcPts val="0"/>
              </a:spcBef>
              <a:spcAft>
                <a:spcPts val="0"/>
              </a:spcAft>
              <a:buSzPts val="4600"/>
              <a:buNone/>
              <a:defRPr sz="6133"/>
            </a:lvl5pPr>
            <a:lvl6pPr lvl="5" rtl="0">
              <a:spcBef>
                <a:spcPts val="0"/>
              </a:spcBef>
              <a:spcAft>
                <a:spcPts val="0"/>
              </a:spcAft>
              <a:buSzPts val="4600"/>
              <a:buNone/>
              <a:defRPr sz="6133"/>
            </a:lvl6pPr>
            <a:lvl7pPr lvl="6" rtl="0">
              <a:spcBef>
                <a:spcPts val="0"/>
              </a:spcBef>
              <a:spcAft>
                <a:spcPts val="0"/>
              </a:spcAft>
              <a:buSzPts val="4600"/>
              <a:buNone/>
              <a:defRPr sz="6133"/>
            </a:lvl7pPr>
            <a:lvl8pPr lvl="7" rtl="0">
              <a:spcBef>
                <a:spcPts val="0"/>
              </a:spcBef>
              <a:spcAft>
                <a:spcPts val="0"/>
              </a:spcAft>
              <a:buSzPts val="4600"/>
              <a:buNone/>
              <a:defRPr sz="6133"/>
            </a:lvl8pPr>
            <a:lvl9pPr lvl="8" rtl="0">
              <a:spcBef>
                <a:spcPts val="0"/>
              </a:spcBef>
              <a:spcAft>
                <a:spcPts val="0"/>
              </a:spcAft>
              <a:buSzPts val="4600"/>
              <a:buNone/>
              <a:defRPr sz="6133"/>
            </a:lvl9pPr>
          </a:lstStyle>
          <a:p>
            <a:r>
              <a:rPr lang="en-US"/>
              <a:t>Click to edit Master title style</a:t>
            </a:r>
            <a:endParaRPr/>
          </a:p>
        </p:txBody>
      </p:sp>
      <p:sp>
        <p:nvSpPr>
          <p:cNvPr id="62" name="Google Shape;62;p3"/>
          <p:cNvSpPr txBox="1">
            <a:spLocks noGrp="1"/>
          </p:cNvSpPr>
          <p:nvPr>
            <p:ph type="subTitle" idx="1"/>
          </p:nvPr>
        </p:nvSpPr>
        <p:spPr>
          <a:xfrm>
            <a:off x="1003733" y="2262739"/>
            <a:ext cx="9981200" cy="1046400"/>
          </a:xfrm>
          <a:prstGeom prst="rect">
            <a:avLst/>
          </a:prstGeom>
        </p:spPr>
        <p:txBody>
          <a:bodyPr spcFirstLastPara="1" wrap="square" lIns="0" tIns="0" rIns="0" bIns="0" anchor="t" anchorCtr="0">
            <a:noAutofit/>
          </a:bodyPr>
          <a:lstStyle>
            <a:lvl1pPr lvl="0" rtl="0">
              <a:spcBef>
                <a:spcPts val="0"/>
              </a:spcBef>
              <a:spcAft>
                <a:spcPts val="0"/>
              </a:spcAft>
              <a:buSzPts val="1400"/>
              <a:buNone/>
              <a:defRPr>
                <a:solidFill>
                  <a:schemeClr val="accent5"/>
                </a:solidFill>
              </a:defRPr>
            </a:lvl1pPr>
            <a:lvl2pPr lvl="1" rtl="0">
              <a:spcBef>
                <a:spcPts val="1333"/>
              </a:spcBef>
              <a:spcAft>
                <a:spcPts val="0"/>
              </a:spcAft>
              <a:buSzPts val="3000"/>
              <a:buNone/>
              <a:defRPr sz="4000">
                <a:solidFill>
                  <a:schemeClr val="accent5"/>
                </a:solidFill>
              </a:defRPr>
            </a:lvl2pPr>
            <a:lvl3pPr lvl="2" rtl="0">
              <a:spcBef>
                <a:spcPts val="1333"/>
              </a:spcBef>
              <a:spcAft>
                <a:spcPts val="0"/>
              </a:spcAft>
              <a:buSzPts val="3000"/>
              <a:buNone/>
              <a:defRPr sz="4000">
                <a:solidFill>
                  <a:schemeClr val="accent5"/>
                </a:solidFill>
              </a:defRPr>
            </a:lvl3pPr>
            <a:lvl4pPr lvl="3" rtl="0">
              <a:spcBef>
                <a:spcPts val="1333"/>
              </a:spcBef>
              <a:spcAft>
                <a:spcPts val="0"/>
              </a:spcAft>
              <a:buClr>
                <a:schemeClr val="accent5"/>
              </a:buClr>
              <a:buSzPts val="3000"/>
              <a:buNone/>
              <a:defRPr sz="4000">
                <a:solidFill>
                  <a:schemeClr val="accent5"/>
                </a:solidFill>
              </a:defRPr>
            </a:lvl4pPr>
            <a:lvl5pPr lvl="4" rtl="0">
              <a:spcBef>
                <a:spcPts val="1333"/>
              </a:spcBef>
              <a:spcAft>
                <a:spcPts val="0"/>
              </a:spcAft>
              <a:buClr>
                <a:schemeClr val="accent5"/>
              </a:buClr>
              <a:buSzPts val="3000"/>
              <a:buNone/>
              <a:defRPr sz="4000">
                <a:solidFill>
                  <a:schemeClr val="accent5"/>
                </a:solidFill>
              </a:defRPr>
            </a:lvl5pPr>
            <a:lvl6pPr lvl="5" rtl="0">
              <a:spcBef>
                <a:spcPts val="1333"/>
              </a:spcBef>
              <a:spcAft>
                <a:spcPts val="0"/>
              </a:spcAft>
              <a:buClr>
                <a:schemeClr val="accent5"/>
              </a:buClr>
              <a:buSzPts val="3000"/>
              <a:buNone/>
              <a:defRPr sz="4000">
                <a:solidFill>
                  <a:schemeClr val="accent5"/>
                </a:solidFill>
              </a:defRPr>
            </a:lvl6pPr>
            <a:lvl7pPr lvl="6" rtl="0">
              <a:spcBef>
                <a:spcPts val="1333"/>
              </a:spcBef>
              <a:spcAft>
                <a:spcPts val="0"/>
              </a:spcAft>
              <a:buClr>
                <a:schemeClr val="accent5"/>
              </a:buClr>
              <a:buSzPts val="3000"/>
              <a:buNone/>
              <a:defRPr sz="4000">
                <a:solidFill>
                  <a:schemeClr val="accent5"/>
                </a:solidFill>
              </a:defRPr>
            </a:lvl7pPr>
            <a:lvl8pPr lvl="7" rtl="0">
              <a:spcBef>
                <a:spcPts val="1333"/>
              </a:spcBef>
              <a:spcAft>
                <a:spcPts val="0"/>
              </a:spcAft>
              <a:buClr>
                <a:schemeClr val="accent5"/>
              </a:buClr>
              <a:buSzPts val="3000"/>
              <a:buNone/>
              <a:defRPr sz="4000">
                <a:solidFill>
                  <a:schemeClr val="accent5"/>
                </a:solidFill>
              </a:defRPr>
            </a:lvl8pPr>
            <a:lvl9pPr lvl="8" rtl="0">
              <a:spcBef>
                <a:spcPts val="1333"/>
              </a:spcBef>
              <a:spcAft>
                <a:spcPts val="1333"/>
              </a:spcAft>
              <a:buClr>
                <a:schemeClr val="accent5"/>
              </a:buClr>
              <a:buSzPts val="3000"/>
              <a:buNone/>
              <a:defRPr sz="4000">
                <a:solidFill>
                  <a:schemeClr val="accent5"/>
                </a:solidFill>
              </a:defRPr>
            </a:lvl9pPr>
          </a:lstStyle>
          <a:p>
            <a:r>
              <a:rPr lang="en-US"/>
              <a:t>Click to edit Master subtitle style</a:t>
            </a:r>
            <a:endParaRPr/>
          </a:p>
        </p:txBody>
      </p:sp>
      <p:grpSp>
        <p:nvGrpSpPr>
          <p:cNvPr id="63" name="Google Shape;63;p3"/>
          <p:cNvGrpSpPr/>
          <p:nvPr/>
        </p:nvGrpSpPr>
        <p:grpSpPr>
          <a:xfrm>
            <a:off x="4545562" y="3239569"/>
            <a:ext cx="7091391" cy="10509527"/>
            <a:chOff x="3485371" y="1424851"/>
            <a:chExt cx="5318543" cy="7882145"/>
          </a:xfrm>
        </p:grpSpPr>
        <p:grpSp>
          <p:nvGrpSpPr>
            <p:cNvPr id="64" name="Google Shape;64;p3"/>
            <p:cNvGrpSpPr/>
            <p:nvPr/>
          </p:nvGrpSpPr>
          <p:grpSpPr>
            <a:xfrm>
              <a:off x="3485371" y="1958251"/>
              <a:ext cx="468816" cy="7120145"/>
              <a:chOff x="1447800" y="152400"/>
              <a:chExt cx="318597" cy="4838699"/>
            </a:xfrm>
          </p:grpSpPr>
          <p:sp>
            <p:nvSpPr>
              <p:cNvPr id="65" name="Google Shape;65;p3"/>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6" name="Google Shape;66;p3"/>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7" name="Google Shape;67;p3"/>
            <p:cNvGrpSpPr/>
            <p:nvPr/>
          </p:nvGrpSpPr>
          <p:grpSpPr>
            <a:xfrm>
              <a:off x="3808592" y="1577251"/>
              <a:ext cx="468816" cy="7120145"/>
              <a:chOff x="1600200" y="152400"/>
              <a:chExt cx="318597" cy="4838699"/>
            </a:xfrm>
          </p:grpSpPr>
          <p:sp>
            <p:nvSpPr>
              <p:cNvPr id="68" name="Google Shape;68;p3"/>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9" name="Google Shape;69;p3"/>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70" name="Google Shape;70;p3"/>
            <p:cNvGrpSpPr/>
            <p:nvPr/>
          </p:nvGrpSpPr>
          <p:grpSpPr>
            <a:xfrm>
              <a:off x="4131812" y="2186851"/>
              <a:ext cx="468816" cy="7120145"/>
              <a:chOff x="533400" y="152400"/>
              <a:chExt cx="318597" cy="4838699"/>
            </a:xfrm>
          </p:grpSpPr>
          <p:sp>
            <p:nvSpPr>
              <p:cNvPr id="71" name="Google Shape;71;p3"/>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2" name="Google Shape;72;p3"/>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73" name="Google Shape;73;p3"/>
            <p:cNvGrpSpPr/>
            <p:nvPr/>
          </p:nvGrpSpPr>
          <p:grpSpPr>
            <a:xfrm>
              <a:off x="4455033" y="1729651"/>
              <a:ext cx="468816" cy="7120145"/>
              <a:chOff x="685800" y="152400"/>
              <a:chExt cx="318597" cy="4838699"/>
            </a:xfrm>
          </p:grpSpPr>
          <p:sp>
            <p:nvSpPr>
              <p:cNvPr id="74" name="Google Shape;74;p3"/>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5" name="Google Shape;75;p3"/>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76" name="Google Shape;76;p3"/>
            <p:cNvGrpSpPr/>
            <p:nvPr/>
          </p:nvGrpSpPr>
          <p:grpSpPr>
            <a:xfrm>
              <a:off x="4778254" y="1424851"/>
              <a:ext cx="468816" cy="7120145"/>
              <a:chOff x="838200" y="152400"/>
              <a:chExt cx="318597" cy="4838699"/>
            </a:xfrm>
          </p:grpSpPr>
          <p:sp>
            <p:nvSpPr>
              <p:cNvPr id="77" name="Google Shape;77;p3"/>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78" name="Google Shape;78;p3"/>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79" name="Google Shape;79;p3"/>
            <p:cNvGrpSpPr/>
            <p:nvPr/>
          </p:nvGrpSpPr>
          <p:grpSpPr>
            <a:xfrm>
              <a:off x="5101474" y="1882051"/>
              <a:ext cx="468816" cy="7120145"/>
              <a:chOff x="990600" y="152400"/>
              <a:chExt cx="318597" cy="4838699"/>
            </a:xfrm>
          </p:grpSpPr>
          <p:sp>
            <p:nvSpPr>
              <p:cNvPr id="80" name="Google Shape;80;p3"/>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81" name="Google Shape;81;p3"/>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82" name="Google Shape;82;p3"/>
            <p:cNvGrpSpPr/>
            <p:nvPr/>
          </p:nvGrpSpPr>
          <p:grpSpPr>
            <a:xfrm>
              <a:off x="5424695" y="1729651"/>
              <a:ext cx="468816" cy="7120145"/>
              <a:chOff x="3663063" y="152400"/>
              <a:chExt cx="318597" cy="4838699"/>
            </a:xfrm>
          </p:grpSpPr>
          <p:sp>
            <p:nvSpPr>
              <p:cNvPr id="83" name="Google Shape;83;p3"/>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84" name="Google Shape;84;p3"/>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85" name="Google Shape;85;p3"/>
            <p:cNvGrpSpPr/>
            <p:nvPr/>
          </p:nvGrpSpPr>
          <p:grpSpPr>
            <a:xfrm>
              <a:off x="5747916" y="2034451"/>
              <a:ext cx="468816" cy="7120145"/>
              <a:chOff x="1295400" y="152400"/>
              <a:chExt cx="318597" cy="4838699"/>
            </a:xfrm>
          </p:grpSpPr>
          <p:sp>
            <p:nvSpPr>
              <p:cNvPr id="86" name="Google Shape;86;p3"/>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87" name="Google Shape;87;p3"/>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88" name="Google Shape;88;p3"/>
            <p:cNvGrpSpPr/>
            <p:nvPr/>
          </p:nvGrpSpPr>
          <p:grpSpPr>
            <a:xfrm>
              <a:off x="6072553" y="1958251"/>
              <a:ext cx="468816" cy="7120145"/>
              <a:chOff x="1447800" y="152400"/>
              <a:chExt cx="318597" cy="4838699"/>
            </a:xfrm>
          </p:grpSpPr>
          <p:sp>
            <p:nvSpPr>
              <p:cNvPr id="89" name="Google Shape;89;p3"/>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90" name="Google Shape;90;p3"/>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91" name="Google Shape;91;p3"/>
            <p:cNvGrpSpPr/>
            <p:nvPr/>
          </p:nvGrpSpPr>
          <p:grpSpPr>
            <a:xfrm>
              <a:off x="6395774" y="1653451"/>
              <a:ext cx="468816" cy="7120145"/>
              <a:chOff x="1600200" y="152400"/>
              <a:chExt cx="318597" cy="4838699"/>
            </a:xfrm>
          </p:grpSpPr>
          <p:sp>
            <p:nvSpPr>
              <p:cNvPr id="92" name="Google Shape;92;p3"/>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93" name="Google Shape;93;p3"/>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94" name="Google Shape;94;p3"/>
            <p:cNvGrpSpPr/>
            <p:nvPr/>
          </p:nvGrpSpPr>
          <p:grpSpPr>
            <a:xfrm>
              <a:off x="6718994" y="1424851"/>
              <a:ext cx="468816" cy="7120145"/>
              <a:chOff x="533400" y="152400"/>
              <a:chExt cx="318597" cy="4838699"/>
            </a:xfrm>
          </p:grpSpPr>
          <p:sp>
            <p:nvSpPr>
              <p:cNvPr id="95" name="Google Shape;95;p3"/>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96" name="Google Shape;96;p3"/>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97" name="Google Shape;97;p3"/>
            <p:cNvGrpSpPr/>
            <p:nvPr/>
          </p:nvGrpSpPr>
          <p:grpSpPr>
            <a:xfrm>
              <a:off x="7042215" y="1501051"/>
              <a:ext cx="468816" cy="7120145"/>
              <a:chOff x="685800" y="152400"/>
              <a:chExt cx="318597" cy="4838699"/>
            </a:xfrm>
          </p:grpSpPr>
          <p:sp>
            <p:nvSpPr>
              <p:cNvPr id="98" name="Google Shape;98;p3"/>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99" name="Google Shape;99;p3"/>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00" name="Google Shape;100;p3"/>
            <p:cNvGrpSpPr/>
            <p:nvPr/>
          </p:nvGrpSpPr>
          <p:grpSpPr>
            <a:xfrm>
              <a:off x="7365436" y="1882051"/>
              <a:ext cx="468816" cy="7120145"/>
              <a:chOff x="838200" y="152400"/>
              <a:chExt cx="318597" cy="4838699"/>
            </a:xfrm>
          </p:grpSpPr>
          <p:sp>
            <p:nvSpPr>
              <p:cNvPr id="101" name="Google Shape;101;p3"/>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02" name="Google Shape;102;p3"/>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03" name="Google Shape;103;p3"/>
            <p:cNvGrpSpPr/>
            <p:nvPr/>
          </p:nvGrpSpPr>
          <p:grpSpPr>
            <a:xfrm>
              <a:off x="7688656" y="1424851"/>
              <a:ext cx="468816" cy="7120145"/>
              <a:chOff x="990600" y="152400"/>
              <a:chExt cx="318597" cy="4838699"/>
            </a:xfrm>
          </p:grpSpPr>
          <p:sp>
            <p:nvSpPr>
              <p:cNvPr id="104" name="Google Shape;104;p3"/>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05" name="Google Shape;105;p3"/>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06" name="Google Shape;106;p3"/>
            <p:cNvGrpSpPr/>
            <p:nvPr/>
          </p:nvGrpSpPr>
          <p:grpSpPr>
            <a:xfrm>
              <a:off x="8011877" y="2186851"/>
              <a:ext cx="468816" cy="7120145"/>
              <a:chOff x="3663063" y="152400"/>
              <a:chExt cx="318597" cy="4838699"/>
            </a:xfrm>
          </p:grpSpPr>
          <p:sp>
            <p:nvSpPr>
              <p:cNvPr id="107" name="Google Shape;107;p3"/>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08" name="Google Shape;108;p3"/>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09" name="Google Shape;109;p3"/>
            <p:cNvGrpSpPr/>
            <p:nvPr/>
          </p:nvGrpSpPr>
          <p:grpSpPr>
            <a:xfrm>
              <a:off x="8335098" y="1805851"/>
              <a:ext cx="468816" cy="7120145"/>
              <a:chOff x="1295400" y="152400"/>
              <a:chExt cx="318597" cy="4838699"/>
            </a:xfrm>
          </p:grpSpPr>
          <p:sp>
            <p:nvSpPr>
              <p:cNvPr id="110" name="Google Shape;110;p3"/>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11" name="Google Shape;111;p3"/>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extLst>
      <p:ext uri="{BB962C8B-B14F-4D97-AF65-F5344CB8AC3E}">
        <p14:creationId xmlns:p14="http://schemas.microsoft.com/office/powerpoint/2010/main" val="25703494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010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79503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3653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0"/>
            <a:ext cx="8303740" cy="6858000"/>
          </a:xfrm>
          <a:solidFill>
            <a:schemeClr val="tx2">
              <a:lumMod val="20000"/>
              <a:lumOff val="80000"/>
            </a:schemeClr>
          </a:solidFill>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642789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99885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1"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1396219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8"/>
        <p:cNvGrpSpPr/>
        <p:nvPr/>
      </p:nvGrpSpPr>
      <p:grpSpPr>
        <a:xfrm>
          <a:off x="0" y="0"/>
          <a:ext cx="0" cy="0"/>
          <a:chOff x="0" y="0"/>
          <a:chExt cx="0" cy="0"/>
        </a:xfrm>
      </p:grpSpPr>
      <p:sp>
        <p:nvSpPr>
          <p:cNvPr id="24" name="Google Shape;24;p3"/>
          <p:cNvSpPr txBox="1">
            <a:spLocks noGrp="1"/>
          </p:cNvSpPr>
          <p:nvPr>
            <p:ph type="ctrTitle"/>
          </p:nvPr>
        </p:nvSpPr>
        <p:spPr>
          <a:xfrm>
            <a:off x="1621367" y="2517533"/>
            <a:ext cx="8949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5" name="Google Shape;25;p3"/>
          <p:cNvSpPr txBox="1">
            <a:spLocks noGrp="1"/>
          </p:cNvSpPr>
          <p:nvPr>
            <p:ph type="subTitle" idx="1"/>
          </p:nvPr>
        </p:nvSpPr>
        <p:spPr>
          <a:xfrm>
            <a:off x="1621367" y="4193139"/>
            <a:ext cx="8949200" cy="104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1"/>
                </a:solidFill>
              </a:defRPr>
            </a:lvl1pPr>
            <a:lvl2pPr lvl="1" rtl="0">
              <a:spcBef>
                <a:spcPts val="0"/>
              </a:spcBef>
              <a:spcAft>
                <a:spcPts val="0"/>
              </a:spcAft>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endParaRPr/>
          </a:p>
        </p:txBody>
      </p:sp>
    </p:spTree>
    <p:extLst>
      <p:ext uri="{BB962C8B-B14F-4D97-AF65-F5344CB8AC3E}">
        <p14:creationId xmlns:p14="http://schemas.microsoft.com/office/powerpoint/2010/main" val="3482933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6"/>
        <p:cNvGrpSpPr/>
        <p:nvPr/>
      </p:nvGrpSpPr>
      <p:grpSpPr>
        <a:xfrm>
          <a:off x="0" y="0"/>
          <a:ext cx="0" cy="0"/>
          <a:chOff x="0" y="0"/>
          <a:chExt cx="0" cy="0"/>
        </a:xfrm>
      </p:grpSpPr>
      <p:sp>
        <p:nvSpPr>
          <p:cNvPr id="52" name="Google Shape;52;p6"/>
          <p:cNvSpPr txBox="1">
            <a:spLocks noGrp="1"/>
          </p:cNvSpPr>
          <p:nvPr>
            <p:ph type="title"/>
          </p:nvPr>
        </p:nvSpPr>
        <p:spPr>
          <a:xfrm>
            <a:off x="1621367" y="1337567"/>
            <a:ext cx="8949200" cy="830800"/>
          </a:xfrm>
          <a:prstGeom prst="rect">
            <a:avLst/>
          </a:prstGeom>
        </p:spPr>
        <p:txBody>
          <a:bodyPr spcFirstLastPara="1" wrap="square" lIns="0" tIns="0" rIns="0" bIns="0"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53" name="Google Shape;53;p6"/>
          <p:cNvSpPr txBox="1">
            <a:spLocks noGrp="1"/>
          </p:cNvSpPr>
          <p:nvPr>
            <p:ph type="body" idx="1"/>
          </p:nvPr>
        </p:nvSpPr>
        <p:spPr>
          <a:xfrm>
            <a:off x="1621367" y="2484167"/>
            <a:ext cx="3984000" cy="4083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4" name="Google Shape;54;p6"/>
          <p:cNvSpPr txBox="1">
            <a:spLocks noGrp="1"/>
          </p:cNvSpPr>
          <p:nvPr>
            <p:ph type="body" idx="2"/>
          </p:nvPr>
        </p:nvSpPr>
        <p:spPr>
          <a:xfrm>
            <a:off x="6586560" y="2484167"/>
            <a:ext cx="3984000" cy="4083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5" name="Google Shape;55;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18078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
        <p:cNvGrpSpPr/>
        <p:nvPr/>
      </p:nvGrpSpPr>
      <p:grpSpPr>
        <a:xfrm>
          <a:off x="0" y="0"/>
          <a:ext cx="0" cy="0"/>
          <a:chOff x="0" y="0"/>
          <a:chExt cx="0" cy="0"/>
        </a:xfrm>
      </p:grpSpPr>
      <p:sp>
        <p:nvSpPr>
          <p:cNvPr id="113" name="Google Shape;113;p4"/>
          <p:cNvSpPr txBox="1">
            <a:spLocks noGrp="1"/>
          </p:cNvSpPr>
          <p:nvPr>
            <p:ph type="body" idx="1"/>
          </p:nvPr>
        </p:nvSpPr>
        <p:spPr>
          <a:xfrm>
            <a:off x="2203667" y="2882400"/>
            <a:ext cx="7784400" cy="1093200"/>
          </a:xfrm>
          <a:prstGeom prst="rect">
            <a:avLst/>
          </a:prstGeom>
        </p:spPr>
        <p:txBody>
          <a:bodyPr spcFirstLastPara="1" wrap="square" lIns="0" tIns="0" rIns="0" bIns="0" anchor="ctr" anchorCtr="0">
            <a:noAutofit/>
          </a:bodyPr>
          <a:lstStyle>
            <a:lvl1pPr marL="609585" lvl="0" indent="-541853" algn="ctr" rtl="0">
              <a:lnSpc>
                <a:spcPct val="115000"/>
              </a:lnSpc>
              <a:spcBef>
                <a:spcPts val="800"/>
              </a:spcBef>
              <a:spcAft>
                <a:spcPts val="0"/>
              </a:spcAft>
              <a:buSzPts val="2800"/>
              <a:buFont typeface="Mali"/>
              <a:buChar char="✘"/>
              <a:defRPr sz="3733">
                <a:latin typeface="Mali"/>
                <a:ea typeface="Mali"/>
                <a:cs typeface="Mali"/>
                <a:sym typeface="Mali"/>
              </a:defRPr>
            </a:lvl1pPr>
            <a:lvl2pPr marL="1219170" lvl="1" indent="-541853" algn="ctr" rtl="0">
              <a:lnSpc>
                <a:spcPct val="115000"/>
              </a:lnSpc>
              <a:spcBef>
                <a:spcPts val="1333"/>
              </a:spcBef>
              <a:spcAft>
                <a:spcPts val="0"/>
              </a:spcAft>
              <a:buSzPts val="2800"/>
              <a:buFont typeface="Mali"/>
              <a:buChar char="-"/>
              <a:defRPr sz="3733">
                <a:latin typeface="Mali"/>
                <a:ea typeface="Mali"/>
                <a:cs typeface="Mali"/>
                <a:sym typeface="Mali"/>
              </a:defRPr>
            </a:lvl2pPr>
            <a:lvl3pPr marL="1828754" lvl="2" indent="-541853" algn="ctr" rtl="0">
              <a:lnSpc>
                <a:spcPct val="115000"/>
              </a:lnSpc>
              <a:spcBef>
                <a:spcPts val="1333"/>
              </a:spcBef>
              <a:spcAft>
                <a:spcPts val="0"/>
              </a:spcAft>
              <a:buSzPts val="2800"/>
              <a:buFont typeface="Mali"/>
              <a:buChar char="-"/>
              <a:defRPr sz="3733">
                <a:latin typeface="Mali"/>
                <a:ea typeface="Mali"/>
                <a:cs typeface="Mali"/>
                <a:sym typeface="Mali"/>
              </a:defRPr>
            </a:lvl3pPr>
            <a:lvl4pPr marL="2438339" lvl="3" indent="-541853" algn="ctr" rtl="0">
              <a:lnSpc>
                <a:spcPct val="115000"/>
              </a:lnSpc>
              <a:spcBef>
                <a:spcPts val="1333"/>
              </a:spcBef>
              <a:spcAft>
                <a:spcPts val="0"/>
              </a:spcAft>
              <a:buSzPts val="2800"/>
              <a:buFont typeface="Mali"/>
              <a:buChar char="●"/>
              <a:defRPr sz="3733">
                <a:latin typeface="Mali"/>
                <a:ea typeface="Mali"/>
                <a:cs typeface="Mali"/>
                <a:sym typeface="Mali"/>
              </a:defRPr>
            </a:lvl4pPr>
            <a:lvl5pPr marL="3047924" lvl="4" indent="-541853" algn="ctr" rtl="0">
              <a:lnSpc>
                <a:spcPct val="115000"/>
              </a:lnSpc>
              <a:spcBef>
                <a:spcPts val="1333"/>
              </a:spcBef>
              <a:spcAft>
                <a:spcPts val="0"/>
              </a:spcAft>
              <a:buSzPts val="2800"/>
              <a:buFont typeface="Mali"/>
              <a:buChar char="○"/>
              <a:defRPr sz="3733">
                <a:latin typeface="Mali"/>
                <a:ea typeface="Mali"/>
                <a:cs typeface="Mali"/>
                <a:sym typeface="Mali"/>
              </a:defRPr>
            </a:lvl5pPr>
            <a:lvl6pPr marL="3657509" lvl="5" indent="-541853" algn="ctr" rtl="0">
              <a:lnSpc>
                <a:spcPct val="115000"/>
              </a:lnSpc>
              <a:spcBef>
                <a:spcPts val="1333"/>
              </a:spcBef>
              <a:spcAft>
                <a:spcPts val="0"/>
              </a:spcAft>
              <a:buSzPts val="2800"/>
              <a:buFont typeface="Mali"/>
              <a:buChar char="■"/>
              <a:defRPr sz="3733">
                <a:latin typeface="Mali"/>
                <a:ea typeface="Mali"/>
                <a:cs typeface="Mali"/>
                <a:sym typeface="Mali"/>
              </a:defRPr>
            </a:lvl6pPr>
            <a:lvl7pPr marL="4267093" lvl="6" indent="-541853" algn="ctr" rtl="0">
              <a:lnSpc>
                <a:spcPct val="115000"/>
              </a:lnSpc>
              <a:spcBef>
                <a:spcPts val="1333"/>
              </a:spcBef>
              <a:spcAft>
                <a:spcPts val="0"/>
              </a:spcAft>
              <a:buSzPts val="2800"/>
              <a:buFont typeface="Mali"/>
              <a:buChar char="●"/>
              <a:defRPr sz="3733">
                <a:latin typeface="Mali"/>
                <a:ea typeface="Mali"/>
                <a:cs typeface="Mali"/>
                <a:sym typeface="Mali"/>
              </a:defRPr>
            </a:lvl7pPr>
            <a:lvl8pPr marL="4876678" lvl="7" indent="-541853" algn="ctr" rtl="0">
              <a:lnSpc>
                <a:spcPct val="115000"/>
              </a:lnSpc>
              <a:spcBef>
                <a:spcPts val="1333"/>
              </a:spcBef>
              <a:spcAft>
                <a:spcPts val="0"/>
              </a:spcAft>
              <a:buSzPts val="2800"/>
              <a:buFont typeface="Mali"/>
              <a:buChar char="○"/>
              <a:defRPr sz="3733">
                <a:latin typeface="Mali"/>
                <a:ea typeface="Mali"/>
                <a:cs typeface="Mali"/>
                <a:sym typeface="Mali"/>
              </a:defRPr>
            </a:lvl8pPr>
            <a:lvl9pPr marL="5486263" lvl="8" indent="-541853" algn="ctr">
              <a:lnSpc>
                <a:spcPct val="115000"/>
              </a:lnSpc>
              <a:spcBef>
                <a:spcPts val="1333"/>
              </a:spcBef>
              <a:spcAft>
                <a:spcPts val="1333"/>
              </a:spcAft>
              <a:buSzPts val="2800"/>
              <a:buFont typeface="Mali"/>
              <a:buChar char="■"/>
              <a:defRPr sz="3733">
                <a:latin typeface="Mali"/>
                <a:ea typeface="Mali"/>
                <a:cs typeface="Mali"/>
                <a:sym typeface="Mali"/>
              </a:defRPr>
            </a:lvl9pPr>
          </a:lstStyle>
          <a:p>
            <a:pPr lvl="0"/>
            <a:r>
              <a:rPr lang="en-US"/>
              <a:t>Click to edit Master text styles</a:t>
            </a:r>
          </a:p>
        </p:txBody>
      </p:sp>
      <p:sp>
        <p:nvSpPr>
          <p:cNvPr id="114" name="Google Shape;114;p4"/>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4E2030-D9C5-4D80-957E-BB5407210340}" type="slidenum">
              <a:rPr lang="en-US" smtClean="0"/>
              <a:t>‹#›</a:t>
            </a:fld>
            <a:endParaRPr lang="en-US"/>
          </a:p>
        </p:txBody>
      </p:sp>
      <p:grpSp>
        <p:nvGrpSpPr>
          <p:cNvPr id="115" name="Google Shape;115;p4"/>
          <p:cNvGrpSpPr/>
          <p:nvPr/>
        </p:nvGrpSpPr>
        <p:grpSpPr>
          <a:xfrm rot="599924">
            <a:off x="4695302" y="5396850"/>
            <a:ext cx="625109" cy="9493852"/>
            <a:chOff x="1447800" y="152400"/>
            <a:chExt cx="318597" cy="4838699"/>
          </a:xfrm>
        </p:grpSpPr>
        <p:sp>
          <p:nvSpPr>
            <p:cNvPr id="116" name="Google Shape;116;p4"/>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17" name="Google Shape;117;p4"/>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18" name="Google Shape;118;p4"/>
          <p:cNvGrpSpPr/>
          <p:nvPr/>
        </p:nvGrpSpPr>
        <p:grpSpPr>
          <a:xfrm rot="1200084">
            <a:off x="1604693" y="4809790"/>
            <a:ext cx="625068" cy="9493215"/>
            <a:chOff x="1600200" y="152400"/>
            <a:chExt cx="318597" cy="4838699"/>
          </a:xfrm>
        </p:grpSpPr>
        <p:sp>
          <p:nvSpPr>
            <p:cNvPr id="119" name="Google Shape;119;p4"/>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20" name="Google Shape;120;p4"/>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21" name="Google Shape;121;p4"/>
          <p:cNvGrpSpPr/>
          <p:nvPr/>
        </p:nvGrpSpPr>
        <p:grpSpPr>
          <a:xfrm rot="1799848">
            <a:off x="45886" y="4935077"/>
            <a:ext cx="625093" cy="9493609"/>
            <a:chOff x="533400" y="152400"/>
            <a:chExt cx="318597" cy="4838699"/>
          </a:xfrm>
        </p:grpSpPr>
        <p:sp>
          <p:nvSpPr>
            <p:cNvPr id="122" name="Google Shape;122;p4"/>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23" name="Google Shape;123;p4"/>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24" name="Google Shape;124;p4"/>
          <p:cNvGrpSpPr/>
          <p:nvPr/>
        </p:nvGrpSpPr>
        <p:grpSpPr>
          <a:xfrm rot="2399941">
            <a:off x="-1399235" y="3544290"/>
            <a:ext cx="625060" cy="9493100"/>
            <a:chOff x="685800" y="152400"/>
            <a:chExt cx="318597" cy="4838699"/>
          </a:xfrm>
        </p:grpSpPr>
        <p:sp>
          <p:nvSpPr>
            <p:cNvPr id="125" name="Google Shape;125;p4"/>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26" name="Google Shape;126;p4"/>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27" name="Google Shape;127;p4"/>
          <p:cNvGrpSpPr/>
          <p:nvPr/>
        </p:nvGrpSpPr>
        <p:grpSpPr>
          <a:xfrm rot="2999880">
            <a:off x="-2275976" y="1223125"/>
            <a:ext cx="625088" cy="9493515"/>
            <a:chOff x="838200" y="152400"/>
            <a:chExt cx="318597" cy="4838699"/>
          </a:xfrm>
        </p:grpSpPr>
        <p:sp>
          <p:nvSpPr>
            <p:cNvPr id="128" name="Google Shape;128;p4"/>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29" name="Google Shape;129;p4"/>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30" name="Google Shape;130;p4"/>
          <p:cNvGrpSpPr/>
          <p:nvPr/>
        </p:nvGrpSpPr>
        <p:grpSpPr>
          <a:xfrm rot="3600035">
            <a:off x="-3006149" y="107061"/>
            <a:ext cx="625057" cy="9493051"/>
            <a:chOff x="990600" y="152400"/>
            <a:chExt cx="318597" cy="4838699"/>
          </a:xfrm>
        </p:grpSpPr>
        <p:sp>
          <p:nvSpPr>
            <p:cNvPr id="131" name="Google Shape;131;p4"/>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32" name="Google Shape;132;p4"/>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33" name="Google Shape;133;p4"/>
          <p:cNvGrpSpPr/>
          <p:nvPr/>
        </p:nvGrpSpPr>
        <p:grpSpPr>
          <a:xfrm rot="5400000">
            <a:off x="-3006149" y="-3071549"/>
            <a:ext cx="625045" cy="9492881"/>
            <a:chOff x="3663063" y="152400"/>
            <a:chExt cx="318597" cy="4838699"/>
          </a:xfrm>
        </p:grpSpPr>
        <p:sp>
          <p:nvSpPr>
            <p:cNvPr id="134" name="Google Shape;134;p4"/>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35" name="Google Shape;135;p4"/>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36" name="Google Shape;136;p4"/>
          <p:cNvGrpSpPr/>
          <p:nvPr/>
        </p:nvGrpSpPr>
        <p:grpSpPr>
          <a:xfrm rot="4800076">
            <a:off x="-2378733" y="-3445225"/>
            <a:ext cx="625109" cy="9493852"/>
            <a:chOff x="1295400" y="152400"/>
            <a:chExt cx="318597" cy="4838699"/>
          </a:xfrm>
        </p:grpSpPr>
        <p:sp>
          <p:nvSpPr>
            <p:cNvPr id="137" name="Google Shape;137;p4"/>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38" name="Google Shape;138;p4"/>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139" name="Google Shape;139;p4"/>
          <p:cNvGrpSpPr/>
          <p:nvPr/>
        </p:nvGrpSpPr>
        <p:grpSpPr>
          <a:xfrm rot="-10579780">
            <a:off x="8390485" y="-8294510"/>
            <a:ext cx="625096" cy="9493644"/>
            <a:chOff x="1447800" y="152400"/>
            <a:chExt cx="318597" cy="4838699"/>
          </a:xfrm>
        </p:grpSpPr>
        <p:sp>
          <p:nvSpPr>
            <p:cNvPr id="140" name="Google Shape;140;p4"/>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41" name="Google Shape;141;p4"/>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42" name="Google Shape;142;p4"/>
          <p:cNvGrpSpPr/>
          <p:nvPr/>
        </p:nvGrpSpPr>
        <p:grpSpPr>
          <a:xfrm rot="-9950062">
            <a:off x="9802796" y="-7400767"/>
            <a:ext cx="625064" cy="9493160"/>
            <a:chOff x="1600200" y="152400"/>
            <a:chExt cx="318597" cy="4838699"/>
          </a:xfrm>
        </p:grpSpPr>
        <p:sp>
          <p:nvSpPr>
            <p:cNvPr id="143" name="Google Shape;143;p4"/>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44" name="Google Shape;144;p4"/>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45" name="Google Shape;145;p4"/>
          <p:cNvGrpSpPr/>
          <p:nvPr/>
        </p:nvGrpSpPr>
        <p:grpSpPr>
          <a:xfrm rot="-8674393">
            <a:off x="12681805" y="-6994843"/>
            <a:ext cx="625108" cy="9493828"/>
            <a:chOff x="533400" y="152400"/>
            <a:chExt cx="318597" cy="4838699"/>
          </a:xfrm>
        </p:grpSpPr>
        <p:sp>
          <p:nvSpPr>
            <p:cNvPr id="146" name="Google Shape;146;p4"/>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47" name="Google Shape;147;p4"/>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48" name="Google Shape;148;p4"/>
          <p:cNvGrpSpPr/>
          <p:nvPr/>
        </p:nvGrpSpPr>
        <p:grpSpPr>
          <a:xfrm rot="-7873507">
            <a:off x="14081881" y="-4765101"/>
            <a:ext cx="625057" cy="9493068"/>
            <a:chOff x="685800" y="152400"/>
            <a:chExt cx="318597" cy="4838699"/>
          </a:xfrm>
        </p:grpSpPr>
        <p:sp>
          <p:nvSpPr>
            <p:cNvPr id="149" name="Google Shape;149;p4"/>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50" name="Google Shape;150;p4"/>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51" name="Google Shape;151;p4"/>
          <p:cNvGrpSpPr/>
          <p:nvPr/>
        </p:nvGrpSpPr>
        <p:grpSpPr>
          <a:xfrm rot="-7606867">
            <a:off x="13994668" y="-3445205"/>
            <a:ext cx="625105" cy="9493796"/>
            <a:chOff x="838200" y="152400"/>
            <a:chExt cx="318597" cy="4838699"/>
          </a:xfrm>
        </p:grpSpPr>
        <p:sp>
          <p:nvSpPr>
            <p:cNvPr id="152" name="Google Shape;152;p4"/>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53" name="Google Shape;153;p4"/>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54" name="Google Shape;154;p4"/>
          <p:cNvGrpSpPr/>
          <p:nvPr/>
        </p:nvGrpSpPr>
        <p:grpSpPr>
          <a:xfrm rot="-5400000">
            <a:off x="14924763" y="107149"/>
            <a:ext cx="625045" cy="9492881"/>
            <a:chOff x="990600" y="152400"/>
            <a:chExt cx="318597" cy="4838699"/>
          </a:xfrm>
        </p:grpSpPr>
        <p:sp>
          <p:nvSpPr>
            <p:cNvPr id="155" name="Google Shape;155;p4"/>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56" name="Google Shape;156;p4"/>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57" name="Google Shape;157;p4"/>
          <p:cNvGrpSpPr/>
          <p:nvPr/>
        </p:nvGrpSpPr>
        <p:grpSpPr>
          <a:xfrm rot="-5400000">
            <a:off x="15534359" y="606372"/>
            <a:ext cx="625045" cy="9492881"/>
            <a:chOff x="3663063" y="152400"/>
            <a:chExt cx="318597" cy="4838699"/>
          </a:xfrm>
        </p:grpSpPr>
        <p:sp>
          <p:nvSpPr>
            <p:cNvPr id="158" name="Google Shape;158;p4"/>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59" name="Google Shape;159;p4"/>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60" name="Google Shape;160;p4"/>
          <p:cNvGrpSpPr/>
          <p:nvPr/>
        </p:nvGrpSpPr>
        <p:grpSpPr>
          <a:xfrm rot="-3998544">
            <a:off x="14487222" y="3214444"/>
            <a:ext cx="625084" cy="9493469"/>
            <a:chOff x="1295400" y="152400"/>
            <a:chExt cx="318597" cy="4838699"/>
          </a:xfrm>
        </p:grpSpPr>
        <p:sp>
          <p:nvSpPr>
            <p:cNvPr id="161" name="Google Shape;161;p4"/>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62" name="Google Shape;162;p4"/>
            <p:cNvPicPr preferRelativeResize="0"/>
            <p:nvPr/>
          </p:nvPicPr>
          <p:blipFill>
            <a:blip r:embed="rId2">
              <a:alphaModFix/>
            </a:blip>
            <a:stretch>
              <a:fillRect/>
            </a:stretch>
          </p:blipFill>
          <p:spPr>
            <a:xfrm>
              <a:off x="1295400" y="152400"/>
              <a:ext cx="318597" cy="4838699"/>
            </a:xfrm>
            <a:prstGeom prst="rect">
              <a:avLst/>
            </a:prstGeom>
            <a:noFill/>
            <a:ln>
              <a:noFill/>
            </a:ln>
          </p:spPr>
        </p:pic>
      </p:grpSp>
    </p:spTree>
    <p:extLst>
      <p:ext uri="{BB962C8B-B14F-4D97-AF65-F5344CB8AC3E}">
        <p14:creationId xmlns:p14="http://schemas.microsoft.com/office/powerpoint/2010/main" val="3749025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63"/>
        <p:cNvGrpSpPr/>
        <p:nvPr/>
      </p:nvGrpSpPr>
      <p:grpSpPr>
        <a:xfrm>
          <a:off x="0" y="0"/>
          <a:ext cx="0" cy="0"/>
          <a:chOff x="0" y="0"/>
          <a:chExt cx="0" cy="0"/>
        </a:xfrm>
      </p:grpSpPr>
      <p:sp>
        <p:nvSpPr>
          <p:cNvPr id="164" name="Google Shape;164;p5"/>
          <p:cNvSpPr/>
          <p:nvPr/>
        </p:nvSpPr>
        <p:spPr>
          <a:xfrm rot="197195">
            <a:off x="763649" y="1325389"/>
            <a:ext cx="3253531" cy="183060"/>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5" name="Google Shape;165;p5"/>
          <p:cNvSpPr txBox="1">
            <a:spLocks noGrp="1"/>
          </p:cNvSpPr>
          <p:nvPr>
            <p:ph type="title"/>
          </p:nvPr>
        </p:nvSpPr>
        <p:spPr>
          <a:xfrm>
            <a:off x="1105333" y="702267"/>
            <a:ext cx="9202800" cy="6140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66" name="Google Shape;166;p5"/>
          <p:cNvSpPr txBox="1">
            <a:spLocks noGrp="1"/>
          </p:cNvSpPr>
          <p:nvPr>
            <p:ph type="body" idx="1"/>
          </p:nvPr>
        </p:nvSpPr>
        <p:spPr>
          <a:xfrm>
            <a:off x="1105333" y="1803399"/>
            <a:ext cx="9202800" cy="4455200"/>
          </a:xfrm>
          <a:prstGeom prst="rect">
            <a:avLst/>
          </a:prstGeom>
        </p:spPr>
        <p:txBody>
          <a:bodyPr spcFirstLastPara="1" wrap="square" lIns="0" tIns="0" rIns="0" bIns="0" anchor="t" anchorCtr="0">
            <a:noAutofit/>
          </a:bodyPr>
          <a:lstStyle>
            <a:lvl1pPr marL="609585" lvl="0" indent="-423323">
              <a:spcBef>
                <a:spcPts val="800"/>
              </a:spcBef>
              <a:spcAft>
                <a:spcPts val="0"/>
              </a:spcAft>
              <a:buSzPts val="1400"/>
              <a:buChar char="✘"/>
              <a:defRPr/>
            </a:lvl1pPr>
            <a:lvl2pPr marL="1219170" lvl="1" indent="-507987">
              <a:spcBef>
                <a:spcPts val="1333"/>
              </a:spcBef>
              <a:spcAft>
                <a:spcPts val="0"/>
              </a:spcAft>
              <a:buSzPts val="2400"/>
              <a:buChar char="-"/>
              <a:defRPr/>
            </a:lvl2pPr>
            <a:lvl3pPr marL="1828754" lvl="2" indent="-507987">
              <a:spcBef>
                <a:spcPts val="1333"/>
              </a:spcBef>
              <a:spcAft>
                <a:spcPts val="0"/>
              </a:spcAft>
              <a:buSzPts val="2400"/>
              <a:buChar char="-"/>
              <a:defRPr/>
            </a:lvl3pPr>
            <a:lvl4pPr marL="2438339" lvl="3" indent="-507987">
              <a:spcBef>
                <a:spcPts val="1333"/>
              </a:spcBef>
              <a:spcAft>
                <a:spcPts val="0"/>
              </a:spcAft>
              <a:buSzPts val="2400"/>
              <a:buChar char="●"/>
              <a:defRPr/>
            </a:lvl4pPr>
            <a:lvl5pPr marL="3047924" lvl="4" indent="-507987">
              <a:spcBef>
                <a:spcPts val="1333"/>
              </a:spcBef>
              <a:spcAft>
                <a:spcPts val="0"/>
              </a:spcAft>
              <a:buSzPts val="2400"/>
              <a:buChar char="○"/>
              <a:defRPr/>
            </a:lvl5pPr>
            <a:lvl6pPr marL="3657509" lvl="5" indent="-507987">
              <a:spcBef>
                <a:spcPts val="1333"/>
              </a:spcBef>
              <a:spcAft>
                <a:spcPts val="0"/>
              </a:spcAft>
              <a:buSzPts val="2400"/>
              <a:buChar char="■"/>
              <a:defRPr/>
            </a:lvl6pPr>
            <a:lvl7pPr marL="4267093" lvl="6" indent="-507987">
              <a:spcBef>
                <a:spcPts val="1333"/>
              </a:spcBef>
              <a:spcAft>
                <a:spcPts val="0"/>
              </a:spcAft>
              <a:buSzPts val="2400"/>
              <a:buChar char="●"/>
              <a:defRPr/>
            </a:lvl7pPr>
            <a:lvl8pPr marL="4876678" lvl="7" indent="-507987">
              <a:spcBef>
                <a:spcPts val="1333"/>
              </a:spcBef>
              <a:spcAft>
                <a:spcPts val="0"/>
              </a:spcAft>
              <a:buSzPts val="2400"/>
              <a:buChar char="○"/>
              <a:defRPr/>
            </a:lvl8pPr>
            <a:lvl9pPr marL="5486263" lvl="8" indent="-507987">
              <a:spcBef>
                <a:spcPts val="1333"/>
              </a:spcBef>
              <a:spcAft>
                <a:spcPts val="1333"/>
              </a:spcAft>
              <a:buSzPts val="2400"/>
              <a:buChar char="■"/>
              <a:defRPr/>
            </a:lvl9pPr>
          </a:lstStyle>
          <a:p>
            <a:pPr lvl="0"/>
            <a:r>
              <a:rPr lang="en-US"/>
              <a:t>Click to edit Master text styles</a:t>
            </a:r>
          </a:p>
        </p:txBody>
      </p:sp>
      <p:sp>
        <p:nvSpPr>
          <p:cNvPr id="167" name="Google Shape;167;p5"/>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4E2030-D9C5-4D80-957E-BB5407210340}" type="slidenum">
              <a:rPr lang="en-US" smtClean="0"/>
              <a:t>‹#›</a:t>
            </a:fld>
            <a:endParaRPr lang="en-US"/>
          </a:p>
        </p:txBody>
      </p:sp>
      <p:grpSp>
        <p:nvGrpSpPr>
          <p:cNvPr id="168" name="Google Shape;168;p5"/>
          <p:cNvGrpSpPr/>
          <p:nvPr/>
        </p:nvGrpSpPr>
        <p:grpSpPr>
          <a:xfrm>
            <a:off x="10672540" y="556396"/>
            <a:ext cx="4706065" cy="6034352"/>
            <a:chOff x="8004404" y="372498"/>
            <a:chExt cx="3529549" cy="4525764"/>
          </a:xfrm>
        </p:grpSpPr>
        <p:grpSp>
          <p:nvGrpSpPr>
            <p:cNvPr id="169" name="Google Shape;169;p5"/>
            <p:cNvGrpSpPr/>
            <p:nvPr/>
          </p:nvGrpSpPr>
          <p:grpSpPr>
            <a:xfrm rot="-5400000" flipH="1">
              <a:off x="8541351" y="-164449"/>
              <a:ext cx="2227938" cy="3301831"/>
              <a:chOff x="3485371" y="1424851"/>
              <a:chExt cx="5318543" cy="7882145"/>
            </a:xfrm>
          </p:grpSpPr>
          <p:grpSp>
            <p:nvGrpSpPr>
              <p:cNvPr id="170" name="Google Shape;170;p5"/>
              <p:cNvGrpSpPr/>
              <p:nvPr/>
            </p:nvGrpSpPr>
            <p:grpSpPr>
              <a:xfrm>
                <a:off x="3485371" y="1958251"/>
                <a:ext cx="468816" cy="7120145"/>
                <a:chOff x="1447800" y="152400"/>
                <a:chExt cx="318597" cy="4838699"/>
              </a:xfrm>
            </p:grpSpPr>
            <p:sp>
              <p:nvSpPr>
                <p:cNvPr id="171" name="Google Shape;171;p5"/>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72" name="Google Shape;172;p5"/>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73" name="Google Shape;173;p5"/>
              <p:cNvGrpSpPr/>
              <p:nvPr/>
            </p:nvGrpSpPr>
            <p:grpSpPr>
              <a:xfrm>
                <a:off x="3808592" y="1577251"/>
                <a:ext cx="468816" cy="7120145"/>
                <a:chOff x="1600200" y="152400"/>
                <a:chExt cx="318597" cy="4838699"/>
              </a:xfrm>
            </p:grpSpPr>
            <p:sp>
              <p:nvSpPr>
                <p:cNvPr id="174" name="Google Shape;174;p5"/>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75" name="Google Shape;175;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76" name="Google Shape;176;p5"/>
              <p:cNvGrpSpPr/>
              <p:nvPr/>
            </p:nvGrpSpPr>
            <p:grpSpPr>
              <a:xfrm>
                <a:off x="4131812" y="2186851"/>
                <a:ext cx="468816" cy="7120145"/>
                <a:chOff x="533400" y="152400"/>
                <a:chExt cx="318597" cy="4838699"/>
              </a:xfrm>
            </p:grpSpPr>
            <p:sp>
              <p:nvSpPr>
                <p:cNvPr id="177" name="Google Shape;177;p5"/>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78" name="Google Shape;178;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79" name="Google Shape;179;p5"/>
              <p:cNvGrpSpPr/>
              <p:nvPr/>
            </p:nvGrpSpPr>
            <p:grpSpPr>
              <a:xfrm>
                <a:off x="4455033" y="1729651"/>
                <a:ext cx="468816" cy="7120145"/>
                <a:chOff x="685800" y="152400"/>
                <a:chExt cx="318597" cy="4838699"/>
              </a:xfrm>
            </p:grpSpPr>
            <p:sp>
              <p:nvSpPr>
                <p:cNvPr id="180" name="Google Shape;180;p5"/>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81" name="Google Shape;181;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82" name="Google Shape;182;p5"/>
              <p:cNvGrpSpPr/>
              <p:nvPr/>
            </p:nvGrpSpPr>
            <p:grpSpPr>
              <a:xfrm>
                <a:off x="4778254" y="1424851"/>
                <a:ext cx="468816" cy="7120145"/>
                <a:chOff x="838200" y="152400"/>
                <a:chExt cx="318597" cy="4838699"/>
              </a:xfrm>
            </p:grpSpPr>
            <p:sp>
              <p:nvSpPr>
                <p:cNvPr id="183" name="Google Shape;183;p5"/>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84" name="Google Shape;184;p5"/>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85" name="Google Shape;185;p5"/>
              <p:cNvGrpSpPr/>
              <p:nvPr/>
            </p:nvGrpSpPr>
            <p:grpSpPr>
              <a:xfrm>
                <a:off x="5101474" y="1882051"/>
                <a:ext cx="468816" cy="7120145"/>
                <a:chOff x="990600" y="152400"/>
                <a:chExt cx="318597" cy="4838699"/>
              </a:xfrm>
            </p:grpSpPr>
            <p:sp>
              <p:nvSpPr>
                <p:cNvPr id="186" name="Google Shape;186;p5"/>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87" name="Google Shape;187;p5"/>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88" name="Google Shape;188;p5"/>
              <p:cNvGrpSpPr/>
              <p:nvPr/>
            </p:nvGrpSpPr>
            <p:grpSpPr>
              <a:xfrm>
                <a:off x="5424695" y="1729651"/>
                <a:ext cx="468816" cy="7120145"/>
                <a:chOff x="3663063" y="152400"/>
                <a:chExt cx="318597" cy="4838699"/>
              </a:xfrm>
            </p:grpSpPr>
            <p:sp>
              <p:nvSpPr>
                <p:cNvPr id="189" name="Google Shape;189;p5"/>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90" name="Google Shape;190;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91" name="Google Shape;191;p5"/>
              <p:cNvGrpSpPr/>
              <p:nvPr/>
            </p:nvGrpSpPr>
            <p:grpSpPr>
              <a:xfrm>
                <a:off x="5929821" y="2034451"/>
                <a:ext cx="468816" cy="7120145"/>
                <a:chOff x="1419019" y="152400"/>
                <a:chExt cx="318597" cy="4838699"/>
              </a:xfrm>
            </p:grpSpPr>
            <p:sp>
              <p:nvSpPr>
                <p:cNvPr id="192" name="Google Shape;192;p5"/>
                <p:cNvSpPr/>
                <p:nvPr/>
              </p:nvSpPr>
              <p:spPr>
                <a:xfrm>
                  <a:off x="1423362"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93" name="Google Shape;193;p5"/>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194" name="Google Shape;194;p5"/>
              <p:cNvGrpSpPr/>
              <p:nvPr/>
            </p:nvGrpSpPr>
            <p:grpSpPr>
              <a:xfrm>
                <a:off x="6395774" y="1653451"/>
                <a:ext cx="468816" cy="7120145"/>
                <a:chOff x="1600200" y="152400"/>
                <a:chExt cx="318597" cy="4838699"/>
              </a:xfrm>
            </p:grpSpPr>
            <p:sp>
              <p:nvSpPr>
                <p:cNvPr id="195" name="Google Shape;195;p5"/>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96" name="Google Shape;196;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97" name="Google Shape;197;p5"/>
              <p:cNvGrpSpPr/>
              <p:nvPr/>
            </p:nvGrpSpPr>
            <p:grpSpPr>
              <a:xfrm>
                <a:off x="6718994" y="1424851"/>
                <a:ext cx="468816" cy="7120145"/>
                <a:chOff x="533400" y="152400"/>
                <a:chExt cx="318597" cy="4838699"/>
              </a:xfrm>
            </p:grpSpPr>
            <p:sp>
              <p:nvSpPr>
                <p:cNvPr id="198" name="Google Shape;198;p5"/>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199" name="Google Shape;199;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00" name="Google Shape;200;p5"/>
              <p:cNvGrpSpPr/>
              <p:nvPr/>
            </p:nvGrpSpPr>
            <p:grpSpPr>
              <a:xfrm>
                <a:off x="7042215" y="1501051"/>
                <a:ext cx="468816" cy="7120145"/>
                <a:chOff x="685800" y="152400"/>
                <a:chExt cx="318597" cy="4838699"/>
              </a:xfrm>
            </p:grpSpPr>
            <p:sp>
              <p:nvSpPr>
                <p:cNvPr id="201" name="Google Shape;201;p5"/>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02" name="Google Shape;202;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03" name="Google Shape;203;p5"/>
              <p:cNvGrpSpPr/>
              <p:nvPr/>
            </p:nvGrpSpPr>
            <p:grpSpPr>
              <a:xfrm>
                <a:off x="7365436" y="1882051"/>
                <a:ext cx="468816" cy="7120145"/>
                <a:chOff x="838200" y="152400"/>
                <a:chExt cx="318597" cy="4838699"/>
              </a:xfrm>
            </p:grpSpPr>
            <p:sp>
              <p:nvSpPr>
                <p:cNvPr id="204" name="Google Shape;204;p5"/>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05" name="Google Shape;205;p5"/>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06" name="Google Shape;206;p5"/>
              <p:cNvGrpSpPr/>
              <p:nvPr/>
            </p:nvGrpSpPr>
            <p:grpSpPr>
              <a:xfrm>
                <a:off x="8011877" y="2186851"/>
                <a:ext cx="468816" cy="7120145"/>
                <a:chOff x="3663063" y="152400"/>
                <a:chExt cx="318597" cy="4838699"/>
              </a:xfrm>
            </p:grpSpPr>
            <p:sp>
              <p:nvSpPr>
                <p:cNvPr id="207" name="Google Shape;207;p5"/>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08" name="Google Shape;208;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209" name="Google Shape;209;p5"/>
              <p:cNvGrpSpPr/>
              <p:nvPr/>
            </p:nvGrpSpPr>
            <p:grpSpPr>
              <a:xfrm>
                <a:off x="8335098" y="1805851"/>
                <a:ext cx="468816" cy="7120145"/>
                <a:chOff x="1295400" y="152400"/>
                <a:chExt cx="318597" cy="4838699"/>
              </a:xfrm>
            </p:grpSpPr>
            <p:sp>
              <p:nvSpPr>
                <p:cNvPr id="210" name="Google Shape;210;p5"/>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11" name="Google Shape;211;p5"/>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212" name="Google Shape;212;p5"/>
            <p:cNvGrpSpPr/>
            <p:nvPr/>
          </p:nvGrpSpPr>
          <p:grpSpPr>
            <a:xfrm rot="-5400000" flipH="1">
              <a:off x="9848714" y="1201031"/>
              <a:ext cx="196383" cy="2982574"/>
              <a:chOff x="1447800" y="152400"/>
              <a:chExt cx="318597" cy="4838699"/>
            </a:xfrm>
          </p:grpSpPr>
          <p:sp>
            <p:nvSpPr>
              <p:cNvPr id="213" name="Google Shape;213;p5"/>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14" name="Google Shape;214;p5"/>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215" name="Google Shape;215;p5"/>
            <p:cNvGrpSpPr/>
            <p:nvPr/>
          </p:nvGrpSpPr>
          <p:grpSpPr>
            <a:xfrm rot="-5400000" flipH="1">
              <a:off x="9689113" y="1336426"/>
              <a:ext cx="196383" cy="2982574"/>
              <a:chOff x="1600200" y="152400"/>
              <a:chExt cx="318597" cy="4838699"/>
            </a:xfrm>
          </p:grpSpPr>
          <p:sp>
            <p:nvSpPr>
              <p:cNvPr id="216" name="Google Shape;216;p5"/>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17" name="Google Shape;217;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218" name="Google Shape;218;p5"/>
            <p:cNvGrpSpPr/>
            <p:nvPr/>
          </p:nvGrpSpPr>
          <p:grpSpPr>
            <a:xfrm rot="-5400000" flipH="1">
              <a:off x="9944475" y="1471836"/>
              <a:ext cx="196383" cy="2982574"/>
              <a:chOff x="533400" y="152400"/>
              <a:chExt cx="318597" cy="4838699"/>
            </a:xfrm>
          </p:grpSpPr>
          <p:sp>
            <p:nvSpPr>
              <p:cNvPr id="219" name="Google Shape;219;p5"/>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20" name="Google Shape;220;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21" name="Google Shape;221;p5"/>
            <p:cNvGrpSpPr/>
            <p:nvPr/>
          </p:nvGrpSpPr>
          <p:grpSpPr>
            <a:xfrm rot="-5400000" flipH="1">
              <a:off x="9752954" y="1607231"/>
              <a:ext cx="196383" cy="2982574"/>
              <a:chOff x="685800" y="152400"/>
              <a:chExt cx="318597" cy="4838699"/>
            </a:xfrm>
          </p:grpSpPr>
          <p:sp>
            <p:nvSpPr>
              <p:cNvPr id="222" name="Google Shape;222;p5"/>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23" name="Google Shape;223;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24" name="Google Shape;224;p5"/>
            <p:cNvGrpSpPr/>
            <p:nvPr/>
          </p:nvGrpSpPr>
          <p:grpSpPr>
            <a:xfrm rot="-5400000" flipH="1">
              <a:off x="9816794" y="1954222"/>
              <a:ext cx="196383" cy="2982574"/>
              <a:chOff x="990600" y="152400"/>
              <a:chExt cx="318597" cy="4838699"/>
            </a:xfrm>
          </p:grpSpPr>
          <p:sp>
            <p:nvSpPr>
              <p:cNvPr id="225" name="Google Shape;225;p5"/>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26" name="Google Shape;226;p5"/>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227" name="Google Shape;227;p5"/>
            <p:cNvGrpSpPr/>
            <p:nvPr/>
          </p:nvGrpSpPr>
          <p:grpSpPr>
            <a:xfrm rot="-5400000" flipH="1">
              <a:off x="9752954" y="2089589"/>
              <a:ext cx="196383" cy="2982574"/>
              <a:chOff x="3663063" y="152400"/>
              <a:chExt cx="318597" cy="4838699"/>
            </a:xfrm>
          </p:grpSpPr>
          <p:sp>
            <p:nvSpPr>
              <p:cNvPr id="228" name="Google Shape;228;p5"/>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29" name="Google Shape;229;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230" name="Google Shape;230;p5"/>
            <p:cNvGrpSpPr/>
            <p:nvPr/>
          </p:nvGrpSpPr>
          <p:grpSpPr>
            <a:xfrm rot="-5400000" flipH="1">
              <a:off x="9880634" y="2225013"/>
              <a:ext cx="196383" cy="2982574"/>
              <a:chOff x="1295400" y="152400"/>
              <a:chExt cx="318597" cy="4838699"/>
            </a:xfrm>
          </p:grpSpPr>
          <p:sp>
            <p:nvSpPr>
              <p:cNvPr id="231" name="Google Shape;231;p5"/>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32" name="Google Shape;232;p5"/>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233" name="Google Shape;233;p5"/>
            <p:cNvGrpSpPr/>
            <p:nvPr/>
          </p:nvGrpSpPr>
          <p:grpSpPr>
            <a:xfrm rot="-5400000" flipH="1">
              <a:off x="9848714" y="2361002"/>
              <a:ext cx="196383" cy="2982574"/>
              <a:chOff x="1447800" y="152400"/>
              <a:chExt cx="318597" cy="4838699"/>
            </a:xfrm>
          </p:grpSpPr>
          <p:sp>
            <p:nvSpPr>
              <p:cNvPr id="234" name="Google Shape;234;p5"/>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35" name="Google Shape;235;p5"/>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236" name="Google Shape;236;p5"/>
            <p:cNvGrpSpPr/>
            <p:nvPr/>
          </p:nvGrpSpPr>
          <p:grpSpPr>
            <a:xfrm rot="-5400000" flipH="1">
              <a:off x="9721033" y="2496397"/>
              <a:ext cx="196383" cy="2982574"/>
              <a:chOff x="1600200" y="152400"/>
              <a:chExt cx="318597" cy="4838699"/>
            </a:xfrm>
          </p:grpSpPr>
          <p:sp>
            <p:nvSpPr>
              <p:cNvPr id="237" name="Google Shape;237;p5"/>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38" name="Google Shape;238;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239" name="Google Shape;239;p5"/>
            <p:cNvGrpSpPr/>
            <p:nvPr/>
          </p:nvGrpSpPr>
          <p:grpSpPr>
            <a:xfrm rot="-5400000" flipH="1">
              <a:off x="9625273" y="2631806"/>
              <a:ext cx="196383" cy="2982574"/>
              <a:chOff x="533400" y="152400"/>
              <a:chExt cx="318597" cy="4838699"/>
            </a:xfrm>
          </p:grpSpPr>
          <p:sp>
            <p:nvSpPr>
              <p:cNvPr id="240" name="Google Shape;240;p5"/>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41" name="Google Shape;241;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42" name="Google Shape;242;p5"/>
            <p:cNvGrpSpPr/>
            <p:nvPr/>
          </p:nvGrpSpPr>
          <p:grpSpPr>
            <a:xfrm rot="-5400000" flipH="1">
              <a:off x="9657193" y="2767202"/>
              <a:ext cx="196383" cy="2982574"/>
              <a:chOff x="685800" y="152400"/>
              <a:chExt cx="318597" cy="4838699"/>
            </a:xfrm>
          </p:grpSpPr>
          <p:sp>
            <p:nvSpPr>
              <p:cNvPr id="243" name="Google Shape;243;p5"/>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44" name="Google Shape;244;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45" name="Google Shape;245;p5"/>
            <p:cNvGrpSpPr/>
            <p:nvPr/>
          </p:nvGrpSpPr>
          <p:grpSpPr>
            <a:xfrm rot="-5400000" flipH="1">
              <a:off x="9816794" y="2902597"/>
              <a:ext cx="196383" cy="2982574"/>
              <a:chOff x="838200" y="152400"/>
              <a:chExt cx="318597" cy="4838699"/>
            </a:xfrm>
          </p:grpSpPr>
          <p:sp>
            <p:nvSpPr>
              <p:cNvPr id="246" name="Google Shape;246;p5"/>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47" name="Google Shape;247;p5"/>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48" name="Google Shape;248;p5"/>
            <p:cNvGrpSpPr/>
            <p:nvPr/>
          </p:nvGrpSpPr>
          <p:grpSpPr>
            <a:xfrm rot="-5400000" flipH="1">
              <a:off x="9625273" y="3037992"/>
              <a:ext cx="196383" cy="2982574"/>
              <a:chOff x="990600" y="152400"/>
              <a:chExt cx="318597" cy="4838699"/>
            </a:xfrm>
          </p:grpSpPr>
          <p:sp>
            <p:nvSpPr>
              <p:cNvPr id="249" name="Google Shape;249;p5"/>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50" name="Google Shape;250;p5"/>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251" name="Google Shape;251;p5"/>
            <p:cNvGrpSpPr/>
            <p:nvPr/>
          </p:nvGrpSpPr>
          <p:grpSpPr>
            <a:xfrm rot="-5400000" flipH="1">
              <a:off x="9944475" y="3173359"/>
              <a:ext cx="196383" cy="2982574"/>
              <a:chOff x="3663063" y="152400"/>
              <a:chExt cx="318597" cy="4838699"/>
            </a:xfrm>
          </p:grpSpPr>
          <p:sp>
            <p:nvSpPr>
              <p:cNvPr id="252" name="Google Shape;252;p5"/>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53" name="Google Shape;253;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254" name="Google Shape;254;p5"/>
            <p:cNvGrpSpPr/>
            <p:nvPr/>
          </p:nvGrpSpPr>
          <p:grpSpPr>
            <a:xfrm rot="-5400000" flipH="1">
              <a:off x="9784874" y="3308783"/>
              <a:ext cx="196383" cy="2982574"/>
              <a:chOff x="1295400" y="152400"/>
              <a:chExt cx="318597" cy="4838699"/>
            </a:xfrm>
          </p:grpSpPr>
          <p:sp>
            <p:nvSpPr>
              <p:cNvPr id="255" name="Google Shape;255;p5"/>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56" name="Google Shape;256;p5"/>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extLst>
      <p:ext uri="{BB962C8B-B14F-4D97-AF65-F5344CB8AC3E}">
        <p14:creationId xmlns:p14="http://schemas.microsoft.com/office/powerpoint/2010/main" val="312101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 image">
  <p:cSld name="Title + text + image">
    <p:bg>
      <p:bgPr>
        <a:solidFill>
          <a:schemeClr val="dk1"/>
        </a:solidFill>
        <a:effectLst/>
      </p:bgPr>
    </p:bg>
    <p:spTree>
      <p:nvGrpSpPr>
        <p:cNvPr id="1" name="Shape 257"/>
        <p:cNvGrpSpPr/>
        <p:nvPr/>
      </p:nvGrpSpPr>
      <p:grpSpPr>
        <a:xfrm>
          <a:off x="0" y="0"/>
          <a:ext cx="0" cy="0"/>
          <a:chOff x="0" y="0"/>
          <a:chExt cx="0" cy="0"/>
        </a:xfrm>
      </p:grpSpPr>
      <p:pic>
        <p:nvPicPr>
          <p:cNvPr id="258" name="Google Shape;258;p6"/>
          <p:cNvPicPr preferRelativeResize="0"/>
          <p:nvPr/>
        </p:nvPicPr>
        <p:blipFill rotWithShape="1">
          <a:blip r:embed="rId2">
            <a:alphaModFix/>
          </a:blip>
          <a:srcRect r="50097"/>
          <a:stretch/>
        </p:blipFill>
        <p:spPr>
          <a:xfrm>
            <a:off x="0" y="0"/>
            <a:ext cx="6084032" cy="6858000"/>
          </a:xfrm>
          <a:prstGeom prst="rect">
            <a:avLst/>
          </a:prstGeom>
          <a:noFill/>
          <a:ln>
            <a:noFill/>
          </a:ln>
          <a:effectLst>
            <a:outerShdw blurRad="114300" dist="9525" algn="bl" rotWithShape="0">
              <a:schemeClr val="dk1">
                <a:alpha val="30000"/>
              </a:schemeClr>
            </a:outerShdw>
          </a:effectLst>
        </p:spPr>
      </p:pic>
      <p:sp>
        <p:nvSpPr>
          <p:cNvPr id="259" name="Google Shape;259;p6"/>
          <p:cNvSpPr/>
          <p:nvPr/>
        </p:nvSpPr>
        <p:spPr>
          <a:xfrm rot="197195">
            <a:off x="357249" y="1934989"/>
            <a:ext cx="3253531" cy="183060"/>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0" name="Google Shape;260;p6"/>
          <p:cNvSpPr txBox="1">
            <a:spLocks noGrp="1"/>
          </p:cNvSpPr>
          <p:nvPr>
            <p:ph type="title"/>
          </p:nvPr>
        </p:nvSpPr>
        <p:spPr>
          <a:xfrm>
            <a:off x="698933" y="1311867"/>
            <a:ext cx="4594800" cy="6140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61" name="Google Shape;261;p6"/>
          <p:cNvSpPr txBox="1">
            <a:spLocks noGrp="1"/>
          </p:cNvSpPr>
          <p:nvPr>
            <p:ph type="body" idx="1"/>
          </p:nvPr>
        </p:nvSpPr>
        <p:spPr>
          <a:xfrm>
            <a:off x="698933" y="2413000"/>
            <a:ext cx="4594800" cy="349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1333"/>
              </a:spcBef>
              <a:spcAft>
                <a:spcPts val="0"/>
              </a:spcAft>
              <a:buSzPts val="2000"/>
              <a:buChar char="-"/>
              <a:defRPr sz="2667"/>
            </a:lvl2pPr>
            <a:lvl3pPr marL="1828754" lvl="2" indent="-474121" rtl="0">
              <a:spcBef>
                <a:spcPts val="1333"/>
              </a:spcBef>
              <a:spcAft>
                <a:spcPts val="0"/>
              </a:spcAft>
              <a:buSzPts val="2000"/>
              <a:buChar char="-"/>
              <a:defRPr sz="2667"/>
            </a:lvl3pPr>
            <a:lvl4pPr marL="2438339" lvl="3" indent="-474121" rtl="0">
              <a:spcBef>
                <a:spcPts val="1333"/>
              </a:spcBef>
              <a:spcAft>
                <a:spcPts val="0"/>
              </a:spcAft>
              <a:buSzPts val="2000"/>
              <a:buChar char="●"/>
              <a:defRPr sz="2667"/>
            </a:lvl4pPr>
            <a:lvl5pPr marL="3047924" lvl="4" indent="-474121" rtl="0">
              <a:spcBef>
                <a:spcPts val="1333"/>
              </a:spcBef>
              <a:spcAft>
                <a:spcPts val="0"/>
              </a:spcAft>
              <a:buSzPts val="2000"/>
              <a:buChar char="○"/>
              <a:defRPr sz="2667"/>
            </a:lvl5pPr>
            <a:lvl6pPr marL="3657509" lvl="5" indent="-474121" rtl="0">
              <a:spcBef>
                <a:spcPts val="1333"/>
              </a:spcBef>
              <a:spcAft>
                <a:spcPts val="0"/>
              </a:spcAft>
              <a:buSzPts val="2000"/>
              <a:buChar char="■"/>
              <a:defRPr sz="2667"/>
            </a:lvl6pPr>
            <a:lvl7pPr marL="4267093" lvl="6" indent="-474121" rtl="0">
              <a:spcBef>
                <a:spcPts val="1333"/>
              </a:spcBef>
              <a:spcAft>
                <a:spcPts val="0"/>
              </a:spcAft>
              <a:buSzPts val="2000"/>
              <a:buChar char="●"/>
              <a:defRPr sz="2667"/>
            </a:lvl7pPr>
            <a:lvl8pPr marL="4876678" lvl="7" indent="-474121" rtl="0">
              <a:spcBef>
                <a:spcPts val="1333"/>
              </a:spcBef>
              <a:spcAft>
                <a:spcPts val="0"/>
              </a:spcAft>
              <a:buSzPts val="2000"/>
              <a:buChar char="○"/>
              <a:defRPr sz="2667"/>
            </a:lvl8pPr>
            <a:lvl9pPr marL="5486263" lvl="8" indent="-474121" rtl="0">
              <a:spcBef>
                <a:spcPts val="1333"/>
              </a:spcBef>
              <a:spcAft>
                <a:spcPts val="1333"/>
              </a:spcAft>
              <a:buSzPts val="2000"/>
              <a:buChar char="■"/>
              <a:defRPr sz="2667"/>
            </a:lvl9pPr>
          </a:lstStyle>
          <a:p>
            <a:pPr lvl="0"/>
            <a:r>
              <a:rPr lang="en-US"/>
              <a:t>Click to edit Master text styles</a:t>
            </a:r>
          </a:p>
        </p:txBody>
      </p:sp>
      <p:sp>
        <p:nvSpPr>
          <p:cNvPr id="262" name="Google Shape;262;p6"/>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B34E2030-D9C5-4D80-957E-BB5407210340}" type="slidenum">
              <a:rPr lang="en-US" smtClean="0"/>
              <a:t>‹#›</a:t>
            </a:fld>
            <a:endParaRPr lang="en-US"/>
          </a:p>
        </p:txBody>
      </p:sp>
      <p:grpSp>
        <p:nvGrpSpPr>
          <p:cNvPr id="263" name="Google Shape;263;p6"/>
          <p:cNvGrpSpPr/>
          <p:nvPr/>
        </p:nvGrpSpPr>
        <p:grpSpPr>
          <a:xfrm>
            <a:off x="10672540" y="556396"/>
            <a:ext cx="4706065" cy="6034352"/>
            <a:chOff x="8004404" y="372498"/>
            <a:chExt cx="3529549" cy="4525764"/>
          </a:xfrm>
        </p:grpSpPr>
        <p:grpSp>
          <p:nvGrpSpPr>
            <p:cNvPr id="264" name="Google Shape;264;p6"/>
            <p:cNvGrpSpPr/>
            <p:nvPr/>
          </p:nvGrpSpPr>
          <p:grpSpPr>
            <a:xfrm rot="-5400000" flipH="1">
              <a:off x="8541351" y="-164449"/>
              <a:ext cx="2227938" cy="3301831"/>
              <a:chOff x="3485371" y="1424851"/>
              <a:chExt cx="5318543" cy="7882145"/>
            </a:xfrm>
          </p:grpSpPr>
          <p:grpSp>
            <p:nvGrpSpPr>
              <p:cNvPr id="265" name="Google Shape;265;p6"/>
              <p:cNvGrpSpPr/>
              <p:nvPr/>
            </p:nvGrpSpPr>
            <p:grpSpPr>
              <a:xfrm>
                <a:off x="3485371" y="1958251"/>
                <a:ext cx="468816" cy="7120145"/>
                <a:chOff x="1447800" y="152400"/>
                <a:chExt cx="318597" cy="4838699"/>
              </a:xfrm>
            </p:grpSpPr>
            <p:sp>
              <p:nvSpPr>
                <p:cNvPr id="266" name="Google Shape;266;p6"/>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67" name="Google Shape;267;p6"/>
                <p:cNvPicPr preferRelativeResize="0"/>
                <p:nvPr/>
              </p:nvPicPr>
              <p:blipFill>
                <a:blip r:embed="rId3">
                  <a:alphaModFix/>
                </a:blip>
                <a:stretch>
                  <a:fillRect/>
                </a:stretch>
              </p:blipFill>
              <p:spPr>
                <a:xfrm>
                  <a:off x="1447800" y="152400"/>
                  <a:ext cx="318597" cy="4838699"/>
                </a:xfrm>
                <a:prstGeom prst="rect">
                  <a:avLst/>
                </a:prstGeom>
                <a:noFill/>
                <a:ln>
                  <a:noFill/>
                </a:ln>
              </p:spPr>
            </p:pic>
          </p:grpSp>
          <p:grpSp>
            <p:nvGrpSpPr>
              <p:cNvPr id="268" name="Google Shape;268;p6"/>
              <p:cNvGrpSpPr/>
              <p:nvPr/>
            </p:nvGrpSpPr>
            <p:grpSpPr>
              <a:xfrm>
                <a:off x="3808592" y="1577251"/>
                <a:ext cx="468816" cy="7120145"/>
                <a:chOff x="1600200" y="152400"/>
                <a:chExt cx="318597" cy="4838699"/>
              </a:xfrm>
            </p:grpSpPr>
            <p:sp>
              <p:nvSpPr>
                <p:cNvPr id="269" name="Google Shape;269;p6"/>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70" name="Google Shape;270;p6"/>
                <p:cNvPicPr preferRelativeResize="0"/>
                <p:nvPr/>
              </p:nvPicPr>
              <p:blipFill>
                <a:blip r:embed="rId3">
                  <a:alphaModFix/>
                </a:blip>
                <a:stretch>
                  <a:fillRect/>
                </a:stretch>
              </p:blipFill>
              <p:spPr>
                <a:xfrm>
                  <a:off x="1600200" y="152400"/>
                  <a:ext cx="318597" cy="4838699"/>
                </a:xfrm>
                <a:prstGeom prst="rect">
                  <a:avLst/>
                </a:prstGeom>
                <a:noFill/>
                <a:ln>
                  <a:noFill/>
                </a:ln>
              </p:spPr>
            </p:pic>
          </p:grpSp>
          <p:grpSp>
            <p:nvGrpSpPr>
              <p:cNvPr id="271" name="Google Shape;271;p6"/>
              <p:cNvGrpSpPr/>
              <p:nvPr/>
            </p:nvGrpSpPr>
            <p:grpSpPr>
              <a:xfrm>
                <a:off x="4131812" y="2186851"/>
                <a:ext cx="468816" cy="7120145"/>
                <a:chOff x="533400" y="152400"/>
                <a:chExt cx="318597" cy="4838699"/>
              </a:xfrm>
            </p:grpSpPr>
            <p:sp>
              <p:nvSpPr>
                <p:cNvPr id="272" name="Google Shape;272;p6"/>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73" name="Google Shape;273;p6"/>
                <p:cNvPicPr preferRelativeResize="0"/>
                <p:nvPr/>
              </p:nvPicPr>
              <p:blipFill>
                <a:blip r:embed="rId3">
                  <a:alphaModFix/>
                </a:blip>
                <a:stretch>
                  <a:fillRect/>
                </a:stretch>
              </p:blipFill>
              <p:spPr>
                <a:xfrm>
                  <a:off x="533400" y="152400"/>
                  <a:ext cx="318597" cy="4838699"/>
                </a:xfrm>
                <a:prstGeom prst="rect">
                  <a:avLst/>
                </a:prstGeom>
                <a:noFill/>
                <a:ln>
                  <a:noFill/>
                </a:ln>
              </p:spPr>
            </p:pic>
          </p:grpSp>
          <p:grpSp>
            <p:nvGrpSpPr>
              <p:cNvPr id="274" name="Google Shape;274;p6"/>
              <p:cNvGrpSpPr/>
              <p:nvPr/>
            </p:nvGrpSpPr>
            <p:grpSpPr>
              <a:xfrm>
                <a:off x="4455033" y="1729651"/>
                <a:ext cx="468816" cy="7120145"/>
                <a:chOff x="685800" y="152400"/>
                <a:chExt cx="318597" cy="4838699"/>
              </a:xfrm>
            </p:grpSpPr>
            <p:sp>
              <p:nvSpPr>
                <p:cNvPr id="275" name="Google Shape;275;p6"/>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76" name="Google Shape;276;p6"/>
                <p:cNvPicPr preferRelativeResize="0"/>
                <p:nvPr/>
              </p:nvPicPr>
              <p:blipFill>
                <a:blip r:embed="rId3">
                  <a:alphaModFix/>
                </a:blip>
                <a:stretch>
                  <a:fillRect/>
                </a:stretch>
              </p:blipFill>
              <p:spPr>
                <a:xfrm>
                  <a:off x="685800" y="152400"/>
                  <a:ext cx="318597" cy="4838699"/>
                </a:xfrm>
                <a:prstGeom prst="rect">
                  <a:avLst/>
                </a:prstGeom>
                <a:noFill/>
                <a:ln>
                  <a:noFill/>
                </a:ln>
              </p:spPr>
            </p:pic>
          </p:grpSp>
          <p:grpSp>
            <p:nvGrpSpPr>
              <p:cNvPr id="277" name="Google Shape;277;p6"/>
              <p:cNvGrpSpPr/>
              <p:nvPr/>
            </p:nvGrpSpPr>
            <p:grpSpPr>
              <a:xfrm>
                <a:off x="4778254" y="1424851"/>
                <a:ext cx="468816" cy="7120145"/>
                <a:chOff x="838200" y="152400"/>
                <a:chExt cx="318597" cy="4838699"/>
              </a:xfrm>
            </p:grpSpPr>
            <p:sp>
              <p:nvSpPr>
                <p:cNvPr id="278" name="Google Shape;278;p6"/>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79" name="Google Shape;279;p6"/>
                <p:cNvPicPr preferRelativeResize="0"/>
                <p:nvPr/>
              </p:nvPicPr>
              <p:blipFill>
                <a:blip r:embed="rId3">
                  <a:alphaModFix/>
                </a:blip>
                <a:stretch>
                  <a:fillRect/>
                </a:stretch>
              </p:blipFill>
              <p:spPr>
                <a:xfrm>
                  <a:off x="838200" y="152400"/>
                  <a:ext cx="318597" cy="4838699"/>
                </a:xfrm>
                <a:prstGeom prst="rect">
                  <a:avLst/>
                </a:prstGeom>
                <a:noFill/>
                <a:ln>
                  <a:noFill/>
                </a:ln>
              </p:spPr>
            </p:pic>
          </p:grpSp>
          <p:grpSp>
            <p:nvGrpSpPr>
              <p:cNvPr id="280" name="Google Shape;280;p6"/>
              <p:cNvGrpSpPr/>
              <p:nvPr/>
            </p:nvGrpSpPr>
            <p:grpSpPr>
              <a:xfrm>
                <a:off x="5101474" y="1882051"/>
                <a:ext cx="468816" cy="7120145"/>
                <a:chOff x="990600" y="152400"/>
                <a:chExt cx="318597" cy="4838699"/>
              </a:xfrm>
            </p:grpSpPr>
            <p:sp>
              <p:nvSpPr>
                <p:cNvPr id="281" name="Google Shape;281;p6"/>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82" name="Google Shape;282;p6"/>
                <p:cNvPicPr preferRelativeResize="0"/>
                <p:nvPr/>
              </p:nvPicPr>
              <p:blipFill>
                <a:blip r:embed="rId3">
                  <a:alphaModFix/>
                </a:blip>
                <a:stretch>
                  <a:fillRect/>
                </a:stretch>
              </p:blipFill>
              <p:spPr>
                <a:xfrm>
                  <a:off x="990600" y="152400"/>
                  <a:ext cx="318597" cy="4838699"/>
                </a:xfrm>
                <a:prstGeom prst="rect">
                  <a:avLst/>
                </a:prstGeom>
                <a:noFill/>
                <a:ln>
                  <a:noFill/>
                </a:ln>
              </p:spPr>
            </p:pic>
          </p:grpSp>
          <p:grpSp>
            <p:nvGrpSpPr>
              <p:cNvPr id="283" name="Google Shape;283;p6"/>
              <p:cNvGrpSpPr/>
              <p:nvPr/>
            </p:nvGrpSpPr>
            <p:grpSpPr>
              <a:xfrm>
                <a:off x="5424695" y="1729651"/>
                <a:ext cx="468816" cy="7120145"/>
                <a:chOff x="3663063" y="152400"/>
                <a:chExt cx="318597" cy="4838699"/>
              </a:xfrm>
            </p:grpSpPr>
            <p:sp>
              <p:nvSpPr>
                <p:cNvPr id="284" name="Google Shape;284;p6"/>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85" name="Google Shape;285;p6"/>
                <p:cNvPicPr preferRelativeResize="0"/>
                <p:nvPr/>
              </p:nvPicPr>
              <p:blipFill>
                <a:blip r:embed="rId3">
                  <a:alphaModFix/>
                </a:blip>
                <a:stretch>
                  <a:fillRect/>
                </a:stretch>
              </p:blipFill>
              <p:spPr>
                <a:xfrm>
                  <a:off x="3663063" y="152400"/>
                  <a:ext cx="318597" cy="4838699"/>
                </a:xfrm>
                <a:prstGeom prst="rect">
                  <a:avLst/>
                </a:prstGeom>
                <a:noFill/>
                <a:ln>
                  <a:noFill/>
                </a:ln>
              </p:spPr>
            </p:pic>
          </p:grpSp>
          <p:grpSp>
            <p:nvGrpSpPr>
              <p:cNvPr id="286" name="Google Shape;286;p6"/>
              <p:cNvGrpSpPr/>
              <p:nvPr/>
            </p:nvGrpSpPr>
            <p:grpSpPr>
              <a:xfrm>
                <a:off x="5929821" y="2034451"/>
                <a:ext cx="468816" cy="7120145"/>
                <a:chOff x="1419019" y="152400"/>
                <a:chExt cx="318597" cy="4838699"/>
              </a:xfrm>
            </p:grpSpPr>
            <p:sp>
              <p:nvSpPr>
                <p:cNvPr id="287" name="Google Shape;287;p6"/>
                <p:cNvSpPr/>
                <p:nvPr/>
              </p:nvSpPr>
              <p:spPr>
                <a:xfrm>
                  <a:off x="1423362"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88" name="Google Shape;288;p6"/>
                <p:cNvPicPr preferRelativeResize="0"/>
                <p:nvPr/>
              </p:nvPicPr>
              <p:blipFill>
                <a:blip r:embed="rId3">
                  <a:alphaModFix/>
                </a:blip>
                <a:stretch>
                  <a:fillRect/>
                </a:stretch>
              </p:blipFill>
              <p:spPr>
                <a:xfrm>
                  <a:off x="1419019" y="152400"/>
                  <a:ext cx="318597" cy="4838699"/>
                </a:xfrm>
                <a:prstGeom prst="rect">
                  <a:avLst/>
                </a:prstGeom>
                <a:noFill/>
                <a:ln>
                  <a:noFill/>
                </a:ln>
              </p:spPr>
            </p:pic>
          </p:grpSp>
          <p:grpSp>
            <p:nvGrpSpPr>
              <p:cNvPr id="289" name="Google Shape;289;p6"/>
              <p:cNvGrpSpPr/>
              <p:nvPr/>
            </p:nvGrpSpPr>
            <p:grpSpPr>
              <a:xfrm>
                <a:off x="6395774" y="1653451"/>
                <a:ext cx="468816" cy="7120145"/>
                <a:chOff x="1600200" y="152400"/>
                <a:chExt cx="318597" cy="4838699"/>
              </a:xfrm>
            </p:grpSpPr>
            <p:sp>
              <p:nvSpPr>
                <p:cNvPr id="290" name="Google Shape;290;p6"/>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91" name="Google Shape;291;p6"/>
                <p:cNvPicPr preferRelativeResize="0"/>
                <p:nvPr/>
              </p:nvPicPr>
              <p:blipFill>
                <a:blip r:embed="rId3">
                  <a:alphaModFix/>
                </a:blip>
                <a:stretch>
                  <a:fillRect/>
                </a:stretch>
              </p:blipFill>
              <p:spPr>
                <a:xfrm>
                  <a:off x="1600200" y="152400"/>
                  <a:ext cx="318597" cy="4838699"/>
                </a:xfrm>
                <a:prstGeom prst="rect">
                  <a:avLst/>
                </a:prstGeom>
                <a:noFill/>
                <a:ln>
                  <a:noFill/>
                </a:ln>
              </p:spPr>
            </p:pic>
          </p:grpSp>
          <p:grpSp>
            <p:nvGrpSpPr>
              <p:cNvPr id="292" name="Google Shape;292;p6"/>
              <p:cNvGrpSpPr/>
              <p:nvPr/>
            </p:nvGrpSpPr>
            <p:grpSpPr>
              <a:xfrm>
                <a:off x="6718994" y="1424851"/>
                <a:ext cx="468816" cy="7120145"/>
                <a:chOff x="533400" y="152400"/>
                <a:chExt cx="318597" cy="4838699"/>
              </a:xfrm>
            </p:grpSpPr>
            <p:sp>
              <p:nvSpPr>
                <p:cNvPr id="293" name="Google Shape;293;p6"/>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94" name="Google Shape;294;p6"/>
                <p:cNvPicPr preferRelativeResize="0"/>
                <p:nvPr/>
              </p:nvPicPr>
              <p:blipFill>
                <a:blip r:embed="rId3">
                  <a:alphaModFix/>
                </a:blip>
                <a:stretch>
                  <a:fillRect/>
                </a:stretch>
              </p:blipFill>
              <p:spPr>
                <a:xfrm>
                  <a:off x="533400" y="152400"/>
                  <a:ext cx="318597" cy="4838699"/>
                </a:xfrm>
                <a:prstGeom prst="rect">
                  <a:avLst/>
                </a:prstGeom>
                <a:noFill/>
                <a:ln>
                  <a:noFill/>
                </a:ln>
              </p:spPr>
            </p:pic>
          </p:grpSp>
          <p:grpSp>
            <p:nvGrpSpPr>
              <p:cNvPr id="295" name="Google Shape;295;p6"/>
              <p:cNvGrpSpPr/>
              <p:nvPr/>
            </p:nvGrpSpPr>
            <p:grpSpPr>
              <a:xfrm>
                <a:off x="7042215" y="1501051"/>
                <a:ext cx="468816" cy="7120145"/>
                <a:chOff x="685800" y="152400"/>
                <a:chExt cx="318597" cy="4838699"/>
              </a:xfrm>
            </p:grpSpPr>
            <p:sp>
              <p:nvSpPr>
                <p:cNvPr id="296" name="Google Shape;296;p6"/>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297" name="Google Shape;297;p6"/>
                <p:cNvPicPr preferRelativeResize="0"/>
                <p:nvPr/>
              </p:nvPicPr>
              <p:blipFill>
                <a:blip r:embed="rId3">
                  <a:alphaModFix/>
                </a:blip>
                <a:stretch>
                  <a:fillRect/>
                </a:stretch>
              </p:blipFill>
              <p:spPr>
                <a:xfrm>
                  <a:off x="685800" y="152400"/>
                  <a:ext cx="318597" cy="4838699"/>
                </a:xfrm>
                <a:prstGeom prst="rect">
                  <a:avLst/>
                </a:prstGeom>
                <a:noFill/>
                <a:ln>
                  <a:noFill/>
                </a:ln>
              </p:spPr>
            </p:pic>
          </p:grpSp>
          <p:grpSp>
            <p:nvGrpSpPr>
              <p:cNvPr id="298" name="Google Shape;298;p6"/>
              <p:cNvGrpSpPr/>
              <p:nvPr/>
            </p:nvGrpSpPr>
            <p:grpSpPr>
              <a:xfrm>
                <a:off x="7365436" y="1882051"/>
                <a:ext cx="468816" cy="7120145"/>
                <a:chOff x="838200" y="152400"/>
                <a:chExt cx="318597" cy="4838699"/>
              </a:xfrm>
            </p:grpSpPr>
            <p:sp>
              <p:nvSpPr>
                <p:cNvPr id="299" name="Google Shape;299;p6"/>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00" name="Google Shape;300;p6"/>
                <p:cNvPicPr preferRelativeResize="0"/>
                <p:nvPr/>
              </p:nvPicPr>
              <p:blipFill>
                <a:blip r:embed="rId3">
                  <a:alphaModFix/>
                </a:blip>
                <a:stretch>
                  <a:fillRect/>
                </a:stretch>
              </p:blipFill>
              <p:spPr>
                <a:xfrm>
                  <a:off x="838200" y="152400"/>
                  <a:ext cx="318597" cy="4838699"/>
                </a:xfrm>
                <a:prstGeom prst="rect">
                  <a:avLst/>
                </a:prstGeom>
                <a:noFill/>
                <a:ln>
                  <a:noFill/>
                </a:ln>
              </p:spPr>
            </p:pic>
          </p:grpSp>
          <p:grpSp>
            <p:nvGrpSpPr>
              <p:cNvPr id="301" name="Google Shape;301;p6"/>
              <p:cNvGrpSpPr/>
              <p:nvPr/>
            </p:nvGrpSpPr>
            <p:grpSpPr>
              <a:xfrm>
                <a:off x="8011877" y="2186851"/>
                <a:ext cx="468816" cy="7120145"/>
                <a:chOff x="3663063" y="152400"/>
                <a:chExt cx="318597" cy="4838699"/>
              </a:xfrm>
            </p:grpSpPr>
            <p:sp>
              <p:nvSpPr>
                <p:cNvPr id="302" name="Google Shape;302;p6"/>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03" name="Google Shape;303;p6"/>
                <p:cNvPicPr preferRelativeResize="0"/>
                <p:nvPr/>
              </p:nvPicPr>
              <p:blipFill>
                <a:blip r:embed="rId3">
                  <a:alphaModFix/>
                </a:blip>
                <a:stretch>
                  <a:fillRect/>
                </a:stretch>
              </p:blipFill>
              <p:spPr>
                <a:xfrm>
                  <a:off x="3663063" y="152400"/>
                  <a:ext cx="318597" cy="4838699"/>
                </a:xfrm>
                <a:prstGeom prst="rect">
                  <a:avLst/>
                </a:prstGeom>
                <a:noFill/>
                <a:ln>
                  <a:noFill/>
                </a:ln>
              </p:spPr>
            </p:pic>
          </p:grpSp>
          <p:grpSp>
            <p:nvGrpSpPr>
              <p:cNvPr id="304" name="Google Shape;304;p6"/>
              <p:cNvGrpSpPr/>
              <p:nvPr/>
            </p:nvGrpSpPr>
            <p:grpSpPr>
              <a:xfrm>
                <a:off x="8335098" y="1805851"/>
                <a:ext cx="468816" cy="7120145"/>
                <a:chOff x="1295400" y="152400"/>
                <a:chExt cx="318597" cy="4838699"/>
              </a:xfrm>
            </p:grpSpPr>
            <p:sp>
              <p:nvSpPr>
                <p:cNvPr id="305" name="Google Shape;305;p6"/>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06" name="Google Shape;306;p6"/>
                <p:cNvPicPr preferRelativeResize="0"/>
                <p:nvPr/>
              </p:nvPicPr>
              <p:blipFill>
                <a:blip r:embed="rId3">
                  <a:alphaModFix/>
                </a:blip>
                <a:stretch>
                  <a:fillRect/>
                </a:stretch>
              </p:blipFill>
              <p:spPr>
                <a:xfrm>
                  <a:off x="1295400" y="152400"/>
                  <a:ext cx="318597" cy="4838699"/>
                </a:xfrm>
                <a:prstGeom prst="rect">
                  <a:avLst/>
                </a:prstGeom>
                <a:noFill/>
                <a:ln>
                  <a:noFill/>
                </a:ln>
              </p:spPr>
            </p:pic>
          </p:grpSp>
        </p:grpSp>
        <p:grpSp>
          <p:nvGrpSpPr>
            <p:cNvPr id="307" name="Google Shape;307;p6"/>
            <p:cNvGrpSpPr/>
            <p:nvPr/>
          </p:nvGrpSpPr>
          <p:grpSpPr>
            <a:xfrm rot="-5400000" flipH="1">
              <a:off x="9848714" y="1201031"/>
              <a:ext cx="196383" cy="2982574"/>
              <a:chOff x="1447800" y="152400"/>
              <a:chExt cx="318597" cy="4838699"/>
            </a:xfrm>
          </p:grpSpPr>
          <p:sp>
            <p:nvSpPr>
              <p:cNvPr id="308" name="Google Shape;308;p6"/>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09" name="Google Shape;309;p6"/>
              <p:cNvPicPr preferRelativeResize="0"/>
              <p:nvPr/>
            </p:nvPicPr>
            <p:blipFill>
              <a:blip r:embed="rId3">
                <a:alphaModFix/>
              </a:blip>
              <a:stretch>
                <a:fillRect/>
              </a:stretch>
            </p:blipFill>
            <p:spPr>
              <a:xfrm>
                <a:off x="1447800" y="152400"/>
                <a:ext cx="318597" cy="4838699"/>
              </a:xfrm>
              <a:prstGeom prst="rect">
                <a:avLst/>
              </a:prstGeom>
              <a:noFill/>
              <a:ln>
                <a:noFill/>
              </a:ln>
            </p:spPr>
          </p:pic>
        </p:grpSp>
        <p:grpSp>
          <p:nvGrpSpPr>
            <p:cNvPr id="310" name="Google Shape;310;p6"/>
            <p:cNvGrpSpPr/>
            <p:nvPr/>
          </p:nvGrpSpPr>
          <p:grpSpPr>
            <a:xfrm rot="-5400000" flipH="1">
              <a:off x="9689113" y="1336426"/>
              <a:ext cx="196383" cy="2982574"/>
              <a:chOff x="1600200" y="152400"/>
              <a:chExt cx="318597" cy="4838699"/>
            </a:xfrm>
          </p:grpSpPr>
          <p:sp>
            <p:nvSpPr>
              <p:cNvPr id="311" name="Google Shape;311;p6"/>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12" name="Google Shape;312;p6"/>
              <p:cNvPicPr preferRelativeResize="0"/>
              <p:nvPr/>
            </p:nvPicPr>
            <p:blipFill>
              <a:blip r:embed="rId3">
                <a:alphaModFix/>
              </a:blip>
              <a:stretch>
                <a:fillRect/>
              </a:stretch>
            </p:blipFill>
            <p:spPr>
              <a:xfrm>
                <a:off x="1600200" y="152400"/>
                <a:ext cx="318597" cy="4838699"/>
              </a:xfrm>
              <a:prstGeom prst="rect">
                <a:avLst/>
              </a:prstGeom>
              <a:noFill/>
              <a:ln>
                <a:noFill/>
              </a:ln>
            </p:spPr>
          </p:pic>
        </p:grpSp>
        <p:grpSp>
          <p:nvGrpSpPr>
            <p:cNvPr id="313" name="Google Shape;313;p6"/>
            <p:cNvGrpSpPr/>
            <p:nvPr/>
          </p:nvGrpSpPr>
          <p:grpSpPr>
            <a:xfrm rot="-5400000" flipH="1">
              <a:off x="9944475" y="1471836"/>
              <a:ext cx="196383" cy="2982574"/>
              <a:chOff x="533400" y="152400"/>
              <a:chExt cx="318597" cy="4838699"/>
            </a:xfrm>
          </p:grpSpPr>
          <p:sp>
            <p:nvSpPr>
              <p:cNvPr id="314" name="Google Shape;314;p6"/>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15" name="Google Shape;315;p6"/>
              <p:cNvPicPr preferRelativeResize="0"/>
              <p:nvPr/>
            </p:nvPicPr>
            <p:blipFill>
              <a:blip r:embed="rId3">
                <a:alphaModFix/>
              </a:blip>
              <a:stretch>
                <a:fillRect/>
              </a:stretch>
            </p:blipFill>
            <p:spPr>
              <a:xfrm>
                <a:off x="533400" y="152400"/>
                <a:ext cx="318597" cy="4838699"/>
              </a:xfrm>
              <a:prstGeom prst="rect">
                <a:avLst/>
              </a:prstGeom>
              <a:noFill/>
              <a:ln>
                <a:noFill/>
              </a:ln>
            </p:spPr>
          </p:pic>
        </p:grpSp>
        <p:grpSp>
          <p:nvGrpSpPr>
            <p:cNvPr id="316" name="Google Shape;316;p6"/>
            <p:cNvGrpSpPr/>
            <p:nvPr/>
          </p:nvGrpSpPr>
          <p:grpSpPr>
            <a:xfrm rot="-5400000" flipH="1">
              <a:off x="9752954" y="1607231"/>
              <a:ext cx="196383" cy="2982574"/>
              <a:chOff x="685800" y="152400"/>
              <a:chExt cx="318597" cy="4838699"/>
            </a:xfrm>
          </p:grpSpPr>
          <p:sp>
            <p:nvSpPr>
              <p:cNvPr id="317" name="Google Shape;317;p6"/>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18" name="Google Shape;318;p6"/>
              <p:cNvPicPr preferRelativeResize="0"/>
              <p:nvPr/>
            </p:nvPicPr>
            <p:blipFill>
              <a:blip r:embed="rId3">
                <a:alphaModFix/>
              </a:blip>
              <a:stretch>
                <a:fillRect/>
              </a:stretch>
            </p:blipFill>
            <p:spPr>
              <a:xfrm>
                <a:off x="685800" y="152400"/>
                <a:ext cx="318597" cy="4838699"/>
              </a:xfrm>
              <a:prstGeom prst="rect">
                <a:avLst/>
              </a:prstGeom>
              <a:noFill/>
              <a:ln>
                <a:noFill/>
              </a:ln>
            </p:spPr>
          </p:pic>
        </p:grpSp>
        <p:grpSp>
          <p:nvGrpSpPr>
            <p:cNvPr id="319" name="Google Shape;319;p6"/>
            <p:cNvGrpSpPr/>
            <p:nvPr/>
          </p:nvGrpSpPr>
          <p:grpSpPr>
            <a:xfrm rot="-5400000" flipH="1">
              <a:off x="9816794" y="1954222"/>
              <a:ext cx="196383" cy="2982574"/>
              <a:chOff x="990600" y="152400"/>
              <a:chExt cx="318597" cy="4838699"/>
            </a:xfrm>
          </p:grpSpPr>
          <p:sp>
            <p:nvSpPr>
              <p:cNvPr id="320" name="Google Shape;320;p6"/>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21" name="Google Shape;321;p6"/>
              <p:cNvPicPr preferRelativeResize="0"/>
              <p:nvPr/>
            </p:nvPicPr>
            <p:blipFill>
              <a:blip r:embed="rId3">
                <a:alphaModFix/>
              </a:blip>
              <a:stretch>
                <a:fillRect/>
              </a:stretch>
            </p:blipFill>
            <p:spPr>
              <a:xfrm>
                <a:off x="990600" y="152400"/>
                <a:ext cx="318597" cy="4838699"/>
              </a:xfrm>
              <a:prstGeom prst="rect">
                <a:avLst/>
              </a:prstGeom>
              <a:noFill/>
              <a:ln>
                <a:noFill/>
              </a:ln>
            </p:spPr>
          </p:pic>
        </p:grpSp>
        <p:grpSp>
          <p:nvGrpSpPr>
            <p:cNvPr id="322" name="Google Shape;322;p6"/>
            <p:cNvGrpSpPr/>
            <p:nvPr/>
          </p:nvGrpSpPr>
          <p:grpSpPr>
            <a:xfrm rot="-5400000" flipH="1">
              <a:off x="9752954" y="2089589"/>
              <a:ext cx="196383" cy="2982574"/>
              <a:chOff x="3663063" y="152400"/>
              <a:chExt cx="318597" cy="4838699"/>
            </a:xfrm>
          </p:grpSpPr>
          <p:sp>
            <p:nvSpPr>
              <p:cNvPr id="323" name="Google Shape;323;p6"/>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24" name="Google Shape;324;p6"/>
              <p:cNvPicPr preferRelativeResize="0"/>
              <p:nvPr/>
            </p:nvPicPr>
            <p:blipFill>
              <a:blip r:embed="rId3">
                <a:alphaModFix/>
              </a:blip>
              <a:stretch>
                <a:fillRect/>
              </a:stretch>
            </p:blipFill>
            <p:spPr>
              <a:xfrm>
                <a:off x="3663063" y="152400"/>
                <a:ext cx="318597" cy="4838699"/>
              </a:xfrm>
              <a:prstGeom prst="rect">
                <a:avLst/>
              </a:prstGeom>
              <a:noFill/>
              <a:ln>
                <a:noFill/>
              </a:ln>
            </p:spPr>
          </p:pic>
        </p:grpSp>
        <p:grpSp>
          <p:nvGrpSpPr>
            <p:cNvPr id="325" name="Google Shape;325;p6"/>
            <p:cNvGrpSpPr/>
            <p:nvPr/>
          </p:nvGrpSpPr>
          <p:grpSpPr>
            <a:xfrm rot="-5400000" flipH="1">
              <a:off x="9880634" y="2225013"/>
              <a:ext cx="196383" cy="2982574"/>
              <a:chOff x="1295400" y="152400"/>
              <a:chExt cx="318597" cy="4838699"/>
            </a:xfrm>
          </p:grpSpPr>
          <p:sp>
            <p:nvSpPr>
              <p:cNvPr id="326" name="Google Shape;326;p6"/>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27" name="Google Shape;327;p6"/>
              <p:cNvPicPr preferRelativeResize="0"/>
              <p:nvPr/>
            </p:nvPicPr>
            <p:blipFill>
              <a:blip r:embed="rId3">
                <a:alphaModFix/>
              </a:blip>
              <a:stretch>
                <a:fillRect/>
              </a:stretch>
            </p:blipFill>
            <p:spPr>
              <a:xfrm>
                <a:off x="1295400" y="152400"/>
                <a:ext cx="318597" cy="4838699"/>
              </a:xfrm>
              <a:prstGeom prst="rect">
                <a:avLst/>
              </a:prstGeom>
              <a:noFill/>
              <a:ln>
                <a:noFill/>
              </a:ln>
            </p:spPr>
          </p:pic>
        </p:grpSp>
        <p:grpSp>
          <p:nvGrpSpPr>
            <p:cNvPr id="328" name="Google Shape;328;p6"/>
            <p:cNvGrpSpPr/>
            <p:nvPr/>
          </p:nvGrpSpPr>
          <p:grpSpPr>
            <a:xfrm rot="-5400000" flipH="1">
              <a:off x="9848714" y="2361002"/>
              <a:ext cx="196383" cy="2982574"/>
              <a:chOff x="1447800" y="152400"/>
              <a:chExt cx="318597" cy="4838699"/>
            </a:xfrm>
          </p:grpSpPr>
          <p:sp>
            <p:nvSpPr>
              <p:cNvPr id="329" name="Google Shape;329;p6"/>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30" name="Google Shape;330;p6"/>
              <p:cNvPicPr preferRelativeResize="0"/>
              <p:nvPr/>
            </p:nvPicPr>
            <p:blipFill>
              <a:blip r:embed="rId3">
                <a:alphaModFix/>
              </a:blip>
              <a:stretch>
                <a:fillRect/>
              </a:stretch>
            </p:blipFill>
            <p:spPr>
              <a:xfrm>
                <a:off x="1447800" y="152400"/>
                <a:ext cx="318597" cy="4838699"/>
              </a:xfrm>
              <a:prstGeom prst="rect">
                <a:avLst/>
              </a:prstGeom>
              <a:noFill/>
              <a:ln>
                <a:noFill/>
              </a:ln>
            </p:spPr>
          </p:pic>
        </p:grpSp>
        <p:grpSp>
          <p:nvGrpSpPr>
            <p:cNvPr id="331" name="Google Shape;331;p6"/>
            <p:cNvGrpSpPr/>
            <p:nvPr/>
          </p:nvGrpSpPr>
          <p:grpSpPr>
            <a:xfrm rot="-5400000" flipH="1">
              <a:off x="9721033" y="2496397"/>
              <a:ext cx="196383" cy="2982574"/>
              <a:chOff x="1600200" y="152400"/>
              <a:chExt cx="318597" cy="4838699"/>
            </a:xfrm>
          </p:grpSpPr>
          <p:sp>
            <p:nvSpPr>
              <p:cNvPr id="332" name="Google Shape;332;p6"/>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33" name="Google Shape;333;p6"/>
              <p:cNvPicPr preferRelativeResize="0"/>
              <p:nvPr/>
            </p:nvPicPr>
            <p:blipFill>
              <a:blip r:embed="rId3">
                <a:alphaModFix/>
              </a:blip>
              <a:stretch>
                <a:fillRect/>
              </a:stretch>
            </p:blipFill>
            <p:spPr>
              <a:xfrm>
                <a:off x="1600200" y="152400"/>
                <a:ext cx="318597" cy="4838699"/>
              </a:xfrm>
              <a:prstGeom prst="rect">
                <a:avLst/>
              </a:prstGeom>
              <a:noFill/>
              <a:ln>
                <a:noFill/>
              </a:ln>
            </p:spPr>
          </p:pic>
        </p:grpSp>
        <p:grpSp>
          <p:nvGrpSpPr>
            <p:cNvPr id="334" name="Google Shape;334;p6"/>
            <p:cNvGrpSpPr/>
            <p:nvPr/>
          </p:nvGrpSpPr>
          <p:grpSpPr>
            <a:xfrm rot="-5400000" flipH="1">
              <a:off x="9625273" y="2631806"/>
              <a:ext cx="196383" cy="2982574"/>
              <a:chOff x="533400" y="152400"/>
              <a:chExt cx="318597" cy="4838699"/>
            </a:xfrm>
          </p:grpSpPr>
          <p:sp>
            <p:nvSpPr>
              <p:cNvPr id="335" name="Google Shape;335;p6"/>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36" name="Google Shape;336;p6"/>
              <p:cNvPicPr preferRelativeResize="0"/>
              <p:nvPr/>
            </p:nvPicPr>
            <p:blipFill>
              <a:blip r:embed="rId3">
                <a:alphaModFix/>
              </a:blip>
              <a:stretch>
                <a:fillRect/>
              </a:stretch>
            </p:blipFill>
            <p:spPr>
              <a:xfrm>
                <a:off x="533400" y="152400"/>
                <a:ext cx="318597" cy="4838699"/>
              </a:xfrm>
              <a:prstGeom prst="rect">
                <a:avLst/>
              </a:prstGeom>
              <a:noFill/>
              <a:ln>
                <a:noFill/>
              </a:ln>
            </p:spPr>
          </p:pic>
        </p:grpSp>
        <p:grpSp>
          <p:nvGrpSpPr>
            <p:cNvPr id="337" name="Google Shape;337;p6"/>
            <p:cNvGrpSpPr/>
            <p:nvPr/>
          </p:nvGrpSpPr>
          <p:grpSpPr>
            <a:xfrm rot="-5400000" flipH="1">
              <a:off x="9657193" y="2767202"/>
              <a:ext cx="196383" cy="2982574"/>
              <a:chOff x="685800" y="152400"/>
              <a:chExt cx="318597" cy="4838699"/>
            </a:xfrm>
          </p:grpSpPr>
          <p:sp>
            <p:nvSpPr>
              <p:cNvPr id="338" name="Google Shape;338;p6"/>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39" name="Google Shape;339;p6"/>
              <p:cNvPicPr preferRelativeResize="0"/>
              <p:nvPr/>
            </p:nvPicPr>
            <p:blipFill>
              <a:blip r:embed="rId3">
                <a:alphaModFix/>
              </a:blip>
              <a:stretch>
                <a:fillRect/>
              </a:stretch>
            </p:blipFill>
            <p:spPr>
              <a:xfrm>
                <a:off x="685800" y="152400"/>
                <a:ext cx="318597" cy="4838699"/>
              </a:xfrm>
              <a:prstGeom prst="rect">
                <a:avLst/>
              </a:prstGeom>
              <a:noFill/>
              <a:ln>
                <a:noFill/>
              </a:ln>
            </p:spPr>
          </p:pic>
        </p:grpSp>
        <p:grpSp>
          <p:nvGrpSpPr>
            <p:cNvPr id="340" name="Google Shape;340;p6"/>
            <p:cNvGrpSpPr/>
            <p:nvPr/>
          </p:nvGrpSpPr>
          <p:grpSpPr>
            <a:xfrm rot="-5400000" flipH="1">
              <a:off x="9816794" y="2902597"/>
              <a:ext cx="196383" cy="2982574"/>
              <a:chOff x="838200" y="152400"/>
              <a:chExt cx="318597" cy="4838699"/>
            </a:xfrm>
          </p:grpSpPr>
          <p:sp>
            <p:nvSpPr>
              <p:cNvPr id="341" name="Google Shape;341;p6"/>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42" name="Google Shape;342;p6"/>
              <p:cNvPicPr preferRelativeResize="0"/>
              <p:nvPr/>
            </p:nvPicPr>
            <p:blipFill>
              <a:blip r:embed="rId3">
                <a:alphaModFix/>
              </a:blip>
              <a:stretch>
                <a:fillRect/>
              </a:stretch>
            </p:blipFill>
            <p:spPr>
              <a:xfrm>
                <a:off x="838200" y="152400"/>
                <a:ext cx="318597" cy="4838699"/>
              </a:xfrm>
              <a:prstGeom prst="rect">
                <a:avLst/>
              </a:prstGeom>
              <a:noFill/>
              <a:ln>
                <a:noFill/>
              </a:ln>
            </p:spPr>
          </p:pic>
        </p:grpSp>
        <p:grpSp>
          <p:nvGrpSpPr>
            <p:cNvPr id="343" name="Google Shape;343;p6"/>
            <p:cNvGrpSpPr/>
            <p:nvPr/>
          </p:nvGrpSpPr>
          <p:grpSpPr>
            <a:xfrm rot="-5400000" flipH="1">
              <a:off x="9625273" y="3037992"/>
              <a:ext cx="196383" cy="2982574"/>
              <a:chOff x="990600" y="152400"/>
              <a:chExt cx="318597" cy="4838699"/>
            </a:xfrm>
          </p:grpSpPr>
          <p:sp>
            <p:nvSpPr>
              <p:cNvPr id="344" name="Google Shape;344;p6"/>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45" name="Google Shape;345;p6"/>
              <p:cNvPicPr preferRelativeResize="0"/>
              <p:nvPr/>
            </p:nvPicPr>
            <p:blipFill>
              <a:blip r:embed="rId3">
                <a:alphaModFix/>
              </a:blip>
              <a:stretch>
                <a:fillRect/>
              </a:stretch>
            </p:blipFill>
            <p:spPr>
              <a:xfrm>
                <a:off x="990600" y="152400"/>
                <a:ext cx="318597" cy="4838699"/>
              </a:xfrm>
              <a:prstGeom prst="rect">
                <a:avLst/>
              </a:prstGeom>
              <a:noFill/>
              <a:ln>
                <a:noFill/>
              </a:ln>
            </p:spPr>
          </p:pic>
        </p:grpSp>
        <p:grpSp>
          <p:nvGrpSpPr>
            <p:cNvPr id="346" name="Google Shape;346;p6"/>
            <p:cNvGrpSpPr/>
            <p:nvPr/>
          </p:nvGrpSpPr>
          <p:grpSpPr>
            <a:xfrm rot="-5400000" flipH="1">
              <a:off x="9944475" y="3173359"/>
              <a:ext cx="196383" cy="2982574"/>
              <a:chOff x="3663063" y="152400"/>
              <a:chExt cx="318597" cy="4838699"/>
            </a:xfrm>
          </p:grpSpPr>
          <p:sp>
            <p:nvSpPr>
              <p:cNvPr id="347" name="Google Shape;347;p6"/>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48" name="Google Shape;348;p6"/>
              <p:cNvPicPr preferRelativeResize="0"/>
              <p:nvPr/>
            </p:nvPicPr>
            <p:blipFill>
              <a:blip r:embed="rId3">
                <a:alphaModFix/>
              </a:blip>
              <a:stretch>
                <a:fillRect/>
              </a:stretch>
            </p:blipFill>
            <p:spPr>
              <a:xfrm>
                <a:off x="3663063" y="152400"/>
                <a:ext cx="318597" cy="4838699"/>
              </a:xfrm>
              <a:prstGeom prst="rect">
                <a:avLst/>
              </a:prstGeom>
              <a:noFill/>
              <a:ln>
                <a:noFill/>
              </a:ln>
            </p:spPr>
          </p:pic>
        </p:grpSp>
        <p:grpSp>
          <p:nvGrpSpPr>
            <p:cNvPr id="349" name="Google Shape;349;p6"/>
            <p:cNvGrpSpPr/>
            <p:nvPr/>
          </p:nvGrpSpPr>
          <p:grpSpPr>
            <a:xfrm rot="-5400000" flipH="1">
              <a:off x="9784874" y="3308783"/>
              <a:ext cx="196383" cy="2982574"/>
              <a:chOff x="1295400" y="152400"/>
              <a:chExt cx="318597" cy="4838699"/>
            </a:xfrm>
          </p:grpSpPr>
          <p:sp>
            <p:nvSpPr>
              <p:cNvPr id="350" name="Google Shape;350;p6"/>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51" name="Google Shape;351;p6"/>
              <p:cNvPicPr preferRelativeResize="0"/>
              <p:nvPr/>
            </p:nvPicPr>
            <p:blipFill>
              <a:blip r:embed="rId3">
                <a:alphaModFix/>
              </a:blip>
              <a:stretch>
                <a:fillRect/>
              </a:stretch>
            </p:blipFill>
            <p:spPr>
              <a:xfrm>
                <a:off x="1295400" y="152400"/>
                <a:ext cx="318597" cy="4838699"/>
              </a:xfrm>
              <a:prstGeom prst="rect">
                <a:avLst/>
              </a:prstGeom>
              <a:noFill/>
              <a:ln>
                <a:noFill/>
              </a:ln>
            </p:spPr>
          </p:pic>
        </p:grpSp>
      </p:grpSp>
    </p:spTree>
    <p:extLst>
      <p:ext uri="{BB962C8B-B14F-4D97-AF65-F5344CB8AC3E}">
        <p14:creationId xmlns:p14="http://schemas.microsoft.com/office/powerpoint/2010/main" val="2043132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52"/>
        <p:cNvGrpSpPr/>
        <p:nvPr/>
      </p:nvGrpSpPr>
      <p:grpSpPr>
        <a:xfrm>
          <a:off x="0" y="0"/>
          <a:ext cx="0" cy="0"/>
          <a:chOff x="0" y="0"/>
          <a:chExt cx="0" cy="0"/>
        </a:xfrm>
      </p:grpSpPr>
      <p:sp>
        <p:nvSpPr>
          <p:cNvPr id="353" name="Google Shape;353;p7"/>
          <p:cNvSpPr txBox="1">
            <a:spLocks noGrp="1"/>
          </p:cNvSpPr>
          <p:nvPr>
            <p:ph type="title"/>
          </p:nvPr>
        </p:nvSpPr>
        <p:spPr>
          <a:xfrm>
            <a:off x="1105333" y="702267"/>
            <a:ext cx="9202800" cy="6140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54" name="Google Shape;354;p7"/>
          <p:cNvSpPr txBox="1">
            <a:spLocks noGrp="1"/>
          </p:cNvSpPr>
          <p:nvPr>
            <p:ph type="body" idx="1"/>
          </p:nvPr>
        </p:nvSpPr>
        <p:spPr>
          <a:xfrm>
            <a:off x="1105333" y="1803400"/>
            <a:ext cx="4290000" cy="4561200"/>
          </a:xfrm>
          <a:prstGeom prst="rect">
            <a:avLst/>
          </a:prstGeom>
        </p:spPr>
        <p:txBody>
          <a:bodyPr spcFirstLastPara="1" wrap="square" lIns="0" tIns="0" rIns="0" bIns="0" anchor="t" anchorCtr="0">
            <a:noAutofit/>
          </a:bodyPr>
          <a:lstStyle>
            <a:lvl1pPr marL="609585" lvl="0" indent="-491054">
              <a:spcBef>
                <a:spcPts val="800"/>
              </a:spcBef>
              <a:spcAft>
                <a:spcPts val="0"/>
              </a:spcAft>
              <a:buSzPts val="2200"/>
              <a:buChar char="✘"/>
              <a:defRPr sz="2933"/>
            </a:lvl1pPr>
            <a:lvl2pPr marL="1219170" lvl="1" indent="-491054">
              <a:spcBef>
                <a:spcPts val="1333"/>
              </a:spcBef>
              <a:spcAft>
                <a:spcPts val="0"/>
              </a:spcAft>
              <a:buSzPts val="2200"/>
              <a:buChar char="-"/>
              <a:defRPr sz="2933"/>
            </a:lvl2pPr>
            <a:lvl3pPr marL="1828754" lvl="2" indent="-491054">
              <a:spcBef>
                <a:spcPts val="1333"/>
              </a:spcBef>
              <a:spcAft>
                <a:spcPts val="0"/>
              </a:spcAft>
              <a:buSzPts val="2200"/>
              <a:buChar char="-"/>
              <a:defRPr sz="2933"/>
            </a:lvl3pPr>
            <a:lvl4pPr marL="2438339" lvl="3" indent="-491054">
              <a:spcBef>
                <a:spcPts val="1333"/>
              </a:spcBef>
              <a:spcAft>
                <a:spcPts val="0"/>
              </a:spcAft>
              <a:buSzPts val="2200"/>
              <a:buChar char="●"/>
              <a:defRPr sz="2933"/>
            </a:lvl4pPr>
            <a:lvl5pPr marL="3047924" lvl="4" indent="-491054">
              <a:spcBef>
                <a:spcPts val="1333"/>
              </a:spcBef>
              <a:spcAft>
                <a:spcPts val="0"/>
              </a:spcAft>
              <a:buSzPts val="2200"/>
              <a:buChar char="○"/>
              <a:defRPr sz="2933"/>
            </a:lvl5pPr>
            <a:lvl6pPr marL="3657509" lvl="5" indent="-491054">
              <a:spcBef>
                <a:spcPts val="1333"/>
              </a:spcBef>
              <a:spcAft>
                <a:spcPts val="0"/>
              </a:spcAft>
              <a:buSzPts val="2200"/>
              <a:buChar char="■"/>
              <a:defRPr sz="2933"/>
            </a:lvl6pPr>
            <a:lvl7pPr marL="4267093" lvl="6" indent="-491054">
              <a:spcBef>
                <a:spcPts val="1333"/>
              </a:spcBef>
              <a:spcAft>
                <a:spcPts val="0"/>
              </a:spcAft>
              <a:buSzPts val="2200"/>
              <a:buChar char="●"/>
              <a:defRPr sz="2933"/>
            </a:lvl7pPr>
            <a:lvl8pPr marL="4876678" lvl="7" indent="-491054">
              <a:spcBef>
                <a:spcPts val="1333"/>
              </a:spcBef>
              <a:spcAft>
                <a:spcPts val="0"/>
              </a:spcAft>
              <a:buSzPts val="2200"/>
              <a:buChar char="○"/>
              <a:defRPr sz="2933"/>
            </a:lvl8pPr>
            <a:lvl9pPr marL="5486263" lvl="8" indent="-491054">
              <a:spcBef>
                <a:spcPts val="1333"/>
              </a:spcBef>
              <a:spcAft>
                <a:spcPts val="1333"/>
              </a:spcAft>
              <a:buSzPts val="2200"/>
              <a:buChar char="■"/>
              <a:defRPr sz="2933"/>
            </a:lvl9pPr>
          </a:lstStyle>
          <a:p>
            <a:pPr lvl="0"/>
            <a:r>
              <a:rPr lang="en-US"/>
              <a:t>Click to edit Master text styles</a:t>
            </a:r>
          </a:p>
        </p:txBody>
      </p:sp>
      <p:sp>
        <p:nvSpPr>
          <p:cNvPr id="355" name="Google Shape;355;p7"/>
          <p:cNvSpPr txBox="1">
            <a:spLocks noGrp="1"/>
          </p:cNvSpPr>
          <p:nvPr>
            <p:ph type="body" idx="2"/>
          </p:nvPr>
        </p:nvSpPr>
        <p:spPr>
          <a:xfrm>
            <a:off x="6018127" y="1803400"/>
            <a:ext cx="4290000" cy="4561200"/>
          </a:xfrm>
          <a:prstGeom prst="rect">
            <a:avLst/>
          </a:prstGeom>
        </p:spPr>
        <p:txBody>
          <a:bodyPr spcFirstLastPara="1" wrap="square" lIns="0" tIns="0" rIns="0" bIns="0" anchor="t" anchorCtr="0">
            <a:noAutofit/>
          </a:bodyPr>
          <a:lstStyle>
            <a:lvl1pPr marL="609585" lvl="0" indent="-491054">
              <a:spcBef>
                <a:spcPts val="800"/>
              </a:spcBef>
              <a:spcAft>
                <a:spcPts val="0"/>
              </a:spcAft>
              <a:buSzPts val="2200"/>
              <a:buChar char="✘"/>
              <a:defRPr sz="2933"/>
            </a:lvl1pPr>
            <a:lvl2pPr marL="1219170" lvl="1" indent="-491054">
              <a:spcBef>
                <a:spcPts val="1333"/>
              </a:spcBef>
              <a:spcAft>
                <a:spcPts val="0"/>
              </a:spcAft>
              <a:buSzPts val="2200"/>
              <a:buChar char="-"/>
              <a:defRPr sz="2933"/>
            </a:lvl2pPr>
            <a:lvl3pPr marL="1828754" lvl="2" indent="-491054">
              <a:spcBef>
                <a:spcPts val="1333"/>
              </a:spcBef>
              <a:spcAft>
                <a:spcPts val="0"/>
              </a:spcAft>
              <a:buSzPts val="2200"/>
              <a:buChar char="-"/>
              <a:defRPr sz="2933"/>
            </a:lvl3pPr>
            <a:lvl4pPr marL="2438339" lvl="3" indent="-491054">
              <a:spcBef>
                <a:spcPts val="1333"/>
              </a:spcBef>
              <a:spcAft>
                <a:spcPts val="0"/>
              </a:spcAft>
              <a:buSzPts val="2200"/>
              <a:buChar char="●"/>
              <a:defRPr sz="2933"/>
            </a:lvl4pPr>
            <a:lvl5pPr marL="3047924" lvl="4" indent="-491054">
              <a:spcBef>
                <a:spcPts val="1333"/>
              </a:spcBef>
              <a:spcAft>
                <a:spcPts val="0"/>
              </a:spcAft>
              <a:buSzPts val="2200"/>
              <a:buChar char="○"/>
              <a:defRPr sz="2933"/>
            </a:lvl5pPr>
            <a:lvl6pPr marL="3657509" lvl="5" indent="-491054">
              <a:spcBef>
                <a:spcPts val="1333"/>
              </a:spcBef>
              <a:spcAft>
                <a:spcPts val="0"/>
              </a:spcAft>
              <a:buSzPts val="2200"/>
              <a:buChar char="■"/>
              <a:defRPr sz="2933"/>
            </a:lvl6pPr>
            <a:lvl7pPr marL="4267093" lvl="6" indent="-491054">
              <a:spcBef>
                <a:spcPts val="1333"/>
              </a:spcBef>
              <a:spcAft>
                <a:spcPts val="0"/>
              </a:spcAft>
              <a:buSzPts val="2200"/>
              <a:buChar char="●"/>
              <a:defRPr sz="2933"/>
            </a:lvl7pPr>
            <a:lvl8pPr marL="4876678" lvl="7" indent="-491054">
              <a:spcBef>
                <a:spcPts val="1333"/>
              </a:spcBef>
              <a:spcAft>
                <a:spcPts val="0"/>
              </a:spcAft>
              <a:buSzPts val="2200"/>
              <a:buChar char="○"/>
              <a:defRPr sz="2933"/>
            </a:lvl8pPr>
            <a:lvl9pPr marL="5486263" lvl="8" indent="-491054">
              <a:spcBef>
                <a:spcPts val="1333"/>
              </a:spcBef>
              <a:spcAft>
                <a:spcPts val="1333"/>
              </a:spcAft>
              <a:buSzPts val="2200"/>
              <a:buChar char="■"/>
              <a:defRPr sz="2933"/>
            </a:lvl9pPr>
          </a:lstStyle>
          <a:p>
            <a:pPr lvl="0"/>
            <a:r>
              <a:rPr lang="en-US"/>
              <a:t>Click to edit Master text styles</a:t>
            </a:r>
          </a:p>
        </p:txBody>
      </p:sp>
      <p:sp>
        <p:nvSpPr>
          <p:cNvPr id="356" name="Google Shape;356;p7"/>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4E2030-D9C5-4D80-957E-BB5407210340}" type="slidenum">
              <a:rPr lang="en-US" smtClean="0"/>
              <a:t>‹#›</a:t>
            </a:fld>
            <a:endParaRPr lang="en-US"/>
          </a:p>
        </p:txBody>
      </p:sp>
      <p:grpSp>
        <p:nvGrpSpPr>
          <p:cNvPr id="357" name="Google Shape;357;p7"/>
          <p:cNvGrpSpPr/>
          <p:nvPr/>
        </p:nvGrpSpPr>
        <p:grpSpPr>
          <a:xfrm>
            <a:off x="10672540" y="556396"/>
            <a:ext cx="4706065" cy="6034352"/>
            <a:chOff x="8004404" y="372498"/>
            <a:chExt cx="3529549" cy="4525764"/>
          </a:xfrm>
        </p:grpSpPr>
        <p:grpSp>
          <p:nvGrpSpPr>
            <p:cNvPr id="358" name="Google Shape;358;p7"/>
            <p:cNvGrpSpPr/>
            <p:nvPr/>
          </p:nvGrpSpPr>
          <p:grpSpPr>
            <a:xfrm rot="-5400000" flipH="1">
              <a:off x="8541351" y="-164449"/>
              <a:ext cx="2227938" cy="3301831"/>
              <a:chOff x="3485371" y="1424851"/>
              <a:chExt cx="5318543" cy="7882145"/>
            </a:xfrm>
          </p:grpSpPr>
          <p:grpSp>
            <p:nvGrpSpPr>
              <p:cNvPr id="359" name="Google Shape;359;p7"/>
              <p:cNvGrpSpPr/>
              <p:nvPr/>
            </p:nvGrpSpPr>
            <p:grpSpPr>
              <a:xfrm>
                <a:off x="3485371" y="1958251"/>
                <a:ext cx="468816" cy="7120145"/>
                <a:chOff x="1447800" y="152400"/>
                <a:chExt cx="318597" cy="4838699"/>
              </a:xfrm>
            </p:grpSpPr>
            <p:sp>
              <p:nvSpPr>
                <p:cNvPr id="360" name="Google Shape;360;p7"/>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61" name="Google Shape;361;p7"/>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362" name="Google Shape;362;p7"/>
              <p:cNvGrpSpPr/>
              <p:nvPr/>
            </p:nvGrpSpPr>
            <p:grpSpPr>
              <a:xfrm>
                <a:off x="3808592" y="1577251"/>
                <a:ext cx="468816" cy="7120145"/>
                <a:chOff x="1600200" y="152400"/>
                <a:chExt cx="318597" cy="4838699"/>
              </a:xfrm>
            </p:grpSpPr>
            <p:sp>
              <p:nvSpPr>
                <p:cNvPr id="363" name="Google Shape;363;p7"/>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64" name="Google Shape;364;p7"/>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365" name="Google Shape;365;p7"/>
              <p:cNvGrpSpPr/>
              <p:nvPr/>
            </p:nvGrpSpPr>
            <p:grpSpPr>
              <a:xfrm>
                <a:off x="4131812" y="2186851"/>
                <a:ext cx="468816" cy="7120145"/>
                <a:chOff x="533400" y="152400"/>
                <a:chExt cx="318597" cy="4838699"/>
              </a:xfrm>
            </p:grpSpPr>
            <p:sp>
              <p:nvSpPr>
                <p:cNvPr id="366" name="Google Shape;366;p7"/>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67" name="Google Shape;367;p7"/>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368" name="Google Shape;368;p7"/>
              <p:cNvGrpSpPr/>
              <p:nvPr/>
            </p:nvGrpSpPr>
            <p:grpSpPr>
              <a:xfrm>
                <a:off x="4455033" y="1729651"/>
                <a:ext cx="468816" cy="7120145"/>
                <a:chOff x="685800" y="152400"/>
                <a:chExt cx="318597" cy="4838699"/>
              </a:xfrm>
            </p:grpSpPr>
            <p:sp>
              <p:nvSpPr>
                <p:cNvPr id="369" name="Google Shape;369;p7"/>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70" name="Google Shape;370;p7"/>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371" name="Google Shape;371;p7"/>
              <p:cNvGrpSpPr/>
              <p:nvPr/>
            </p:nvGrpSpPr>
            <p:grpSpPr>
              <a:xfrm>
                <a:off x="4778254" y="1424851"/>
                <a:ext cx="468816" cy="7120145"/>
                <a:chOff x="838200" y="152400"/>
                <a:chExt cx="318597" cy="4838699"/>
              </a:xfrm>
            </p:grpSpPr>
            <p:sp>
              <p:nvSpPr>
                <p:cNvPr id="372" name="Google Shape;372;p7"/>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73" name="Google Shape;373;p7"/>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374" name="Google Shape;374;p7"/>
              <p:cNvGrpSpPr/>
              <p:nvPr/>
            </p:nvGrpSpPr>
            <p:grpSpPr>
              <a:xfrm>
                <a:off x="5101474" y="1882051"/>
                <a:ext cx="468816" cy="7120145"/>
                <a:chOff x="990600" y="152400"/>
                <a:chExt cx="318597" cy="4838699"/>
              </a:xfrm>
            </p:grpSpPr>
            <p:sp>
              <p:nvSpPr>
                <p:cNvPr id="375" name="Google Shape;375;p7"/>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76" name="Google Shape;376;p7"/>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377" name="Google Shape;377;p7"/>
              <p:cNvGrpSpPr/>
              <p:nvPr/>
            </p:nvGrpSpPr>
            <p:grpSpPr>
              <a:xfrm>
                <a:off x="5424695" y="1729651"/>
                <a:ext cx="468816" cy="7120145"/>
                <a:chOff x="3663063" y="152400"/>
                <a:chExt cx="318597" cy="4838699"/>
              </a:xfrm>
            </p:grpSpPr>
            <p:sp>
              <p:nvSpPr>
                <p:cNvPr id="378" name="Google Shape;378;p7"/>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79" name="Google Shape;379;p7"/>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380" name="Google Shape;380;p7"/>
              <p:cNvGrpSpPr/>
              <p:nvPr/>
            </p:nvGrpSpPr>
            <p:grpSpPr>
              <a:xfrm>
                <a:off x="5929821" y="2034451"/>
                <a:ext cx="468816" cy="7120145"/>
                <a:chOff x="1419019" y="152400"/>
                <a:chExt cx="318597" cy="4838699"/>
              </a:xfrm>
            </p:grpSpPr>
            <p:sp>
              <p:nvSpPr>
                <p:cNvPr id="381" name="Google Shape;381;p7"/>
                <p:cNvSpPr/>
                <p:nvPr/>
              </p:nvSpPr>
              <p:spPr>
                <a:xfrm>
                  <a:off x="1423362"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82" name="Google Shape;382;p7"/>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383" name="Google Shape;383;p7"/>
              <p:cNvGrpSpPr/>
              <p:nvPr/>
            </p:nvGrpSpPr>
            <p:grpSpPr>
              <a:xfrm>
                <a:off x="6395774" y="1653451"/>
                <a:ext cx="468816" cy="7120145"/>
                <a:chOff x="1600200" y="152400"/>
                <a:chExt cx="318597" cy="4838699"/>
              </a:xfrm>
            </p:grpSpPr>
            <p:sp>
              <p:nvSpPr>
                <p:cNvPr id="384" name="Google Shape;384;p7"/>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85" name="Google Shape;385;p7"/>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386" name="Google Shape;386;p7"/>
              <p:cNvGrpSpPr/>
              <p:nvPr/>
            </p:nvGrpSpPr>
            <p:grpSpPr>
              <a:xfrm>
                <a:off x="6718994" y="1424851"/>
                <a:ext cx="468816" cy="7120145"/>
                <a:chOff x="533400" y="152400"/>
                <a:chExt cx="318597" cy="4838699"/>
              </a:xfrm>
            </p:grpSpPr>
            <p:sp>
              <p:nvSpPr>
                <p:cNvPr id="387" name="Google Shape;387;p7"/>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88" name="Google Shape;388;p7"/>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389" name="Google Shape;389;p7"/>
              <p:cNvGrpSpPr/>
              <p:nvPr/>
            </p:nvGrpSpPr>
            <p:grpSpPr>
              <a:xfrm>
                <a:off x="7042215" y="1501051"/>
                <a:ext cx="468816" cy="7120145"/>
                <a:chOff x="685800" y="152400"/>
                <a:chExt cx="318597" cy="4838699"/>
              </a:xfrm>
            </p:grpSpPr>
            <p:sp>
              <p:nvSpPr>
                <p:cNvPr id="390" name="Google Shape;390;p7"/>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91" name="Google Shape;391;p7"/>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392" name="Google Shape;392;p7"/>
              <p:cNvGrpSpPr/>
              <p:nvPr/>
            </p:nvGrpSpPr>
            <p:grpSpPr>
              <a:xfrm>
                <a:off x="7365436" y="1882051"/>
                <a:ext cx="468816" cy="7120145"/>
                <a:chOff x="838200" y="152400"/>
                <a:chExt cx="318597" cy="4838699"/>
              </a:xfrm>
            </p:grpSpPr>
            <p:sp>
              <p:nvSpPr>
                <p:cNvPr id="393" name="Google Shape;393;p7"/>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94" name="Google Shape;394;p7"/>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395" name="Google Shape;395;p7"/>
              <p:cNvGrpSpPr/>
              <p:nvPr/>
            </p:nvGrpSpPr>
            <p:grpSpPr>
              <a:xfrm>
                <a:off x="8011877" y="2186851"/>
                <a:ext cx="468816" cy="7120145"/>
                <a:chOff x="3663063" y="152400"/>
                <a:chExt cx="318597" cy="4838699"/>
              </a:xfrm>
            </p:grpSpPr>
            <p:sp>
              <p:nvSpPr>
                <p:cNvPr id="396" name="Google Shape;396;p7"/>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397" name="Google Shape;397;p7"/>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398" name="Google Shape;398;p7"/>
              <p:cNvGrpSpPr/>
              <p:nvPr/>
            </p:nvGrpSpPr>
            <p:grpSpPr>
              <a:xfrm>
                <a:off x="8335098" y="1805851"/>
                <a:ext cx="468816" cy="7120145"/>
                <a:chOff x="1295400" y="152400"/>
                <a:chExt cx="318597" cy="4838699"/>
              </a:xfrm>
            </p:grpSpPr>
            <p:sp>
              <p:nvSpPr>
                <p:cNvPr id="399" name="Google Shape;399;p7"/>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00" name="Google Shape;400;p7"/>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401" name="Google Shape;401;p7"/>
            <p:cNvGrpSpPr/>
            <p:nvPr/>
          </p:nvGrpSpPr>
          <p:grpSpPr>
            <a:xfrm rot="-5400000" flipH="1">
              <a:off x="9848714" y="1201031"/>
              <a:ext cx="196383" cy="2982574"/>
              <a:chOff x="1447800" y="152400"/>
              <a:chExt cx="318597" cy="4838699"/>
            </a:xfrm>
          </p:grpSpPr>
          <p:sp>
            <p:nvSpPr>
              <p:cNvPr id="402" name="Google Shape;402;p7"/>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03" name="Google Shape;403;p7"/>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404" name="Google Shape;404;p7"/>
            <p:cNvGrpSpPr/>
            <p:nvPr/>
          </p:nvGrpSpPr>
          <p:grpSpPr>
            <a:xfrm rot="-5400000" flipH="1">
              <a:off x="9689113" y="1336426"/>
              <a:ext cx="196383" cy="2982574"/>
              <a:chOff x="1600200" y="152400"/>
              <a:chExt cx="318597" cy="4838699"/>
            </a:xfrm>
          </p:grpSpPr>
          <p:sp>
            <p:nvSpPr>
              <p:cNvPr id="405" name="Google Shape;405;p7"/>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06" name="Google Shape;406;p7"/>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07" name="Google Shape;407;p7"/>
            <p:cNvGrpSpPr/>
            <p:nvPr/>
          </p:nvGrpSpPr>
          <p:grpSpPr>
            <a:xfrm rot="-5400000" flipH="1">
              <a:off x="9944475" y="1471836"/>
              <a:ext cx="196383" cy="2982574"/>
              <a:chOff x="533400" y="152400"/>
              <a:chExt cx="318597" cy="4838699"/>
            </a:xfrm>
          </p:grpSpPr>
          <p:sp>
            <p:nvSpPr>
              <p:cNvPr id="408" name="Google Shape;408;p7"/>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09" name="Google Shape;409;p7"/>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10" name="Google Shape;410;p7"/>
            <p:cNvGrpSpPr/>
            <p:nvPr/>
          </p:nvGrpSpPr>
          <p:grpSpPr>
            <a:xfrm rot="-5400000" flipH="1">
              <a:off x="9752954" y="1607231"/>
              <a:ext cx="196383" cy="2982574"/>
              <a:chOff x="685800" y="152400"/>
              <a:chExt cx="318597" cy="4838699"/>
            </a:xfrm>
          </p:grpSpPr>
          <p:sp>
            <p:nvSpPr>
              <p:cNvPr id="411" name="Google Shape;411;p7"/>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12" name="Google Shape;412;p7"/>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13" name="Google Shape;413;p7"/>
            <p:cNvGrpSpPr/>
            <p:nvPr/>
          </p:nvGrpSpPr>
          <p:grpSpPr>
            <a:xfrm rot="-5400000" flipH="1">
              <a:off x="9816794" y="1954222"/>
              <a:ext cx="196383" cy="2982574"/>
              <a:chOff x="990600" y="152400"/>
              <a:chExt cx="318597" cy="4838699"/>
            </a:xfrm>
          </p:grpSpPr>
          <p:sp>
            <p:nvSpPr>
              <p:cNvPr id="414" name="Google Shape;414;p7"/>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15" name="Google Shape;415;p7"/>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416" name="Google Shape;416;p7"/>
            <p:cNvGrpSpPr/>
            <p:nvPr/>
          </p:nvGrpSpPr>
          <p:grpSpPr>
            <a:xfrm rot="-5400000" flipH="1">
              <a:off x="9752954" y="2089589"/>
              <a:ext cx="196383" cy="2982574"/>
              <a:chOff x="3663063" y="152400"/>
              <a:chExt cx="318597" cy="4838699"/>
            </a:xfrm>
          </p:grpSpPr>
          <p:sp>
            <p:nvSpPr>
              <p:cNvPr id="417" name="Google Shape;417;p7"/>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18" name="Google Shape;418;p7"/>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419" name="Google Shape;419;p7"/>
            <p:cNvGrpSpPr/>
            <p:nvPr/>
          </p:nvGrpSpPr>
          <p:grpSpPr>
            <a:xfrm rot="-5400000" flipH="1">
              <a:off x="9880634" y="2225013"/>
              <a:ext cx="196383" cy="2982574"/>
              <a:chOff x="1295400" y="152400"/>
              <a:chExt cx="318597" cy="4838699"/>
            </a:xfrm>
          </p:grpSpPr>
          <p:sp>
            <p:nvSpPr>
              <p:cNvPr id="420" name="Google Shape;420;p7"/>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21" name="Google Shape;421;p7"/>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422" name="Google Shape;422;p7"/>
            <p:cNvGrpSpPr/>
            <p:nvPr/>
          </p:nvGrpSpPr>
          <p:grpSpPr>
            <a:xfrm rot="-5400000" flipH="1">
              <a:off x="9848714" y="2361002"/>
              <a:ext cx="196383" cy="2982574"/>
              <a:chOff x="1447800" y="152400"/>
              <a:chExt cx="318597" cy="4838699"/>
            </a:xfrm>
          </p:grpSpPr>
          <p:sp>
            <p:nvSpPr>
              <p:cNvPr id="423" name="Google Shape;423;p7"/>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24" name="Google Shape;424;p7"/>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425" name="Google Shape;425;p7"/>
            <p:cNvGrpSpPr/>
            <p:nvPr/>
          </p:nvGrpSpPr>
          <p:grpSpPr>
            <a:xfrm rot="-5400000" flipH="1">
              <a:off x="9721033" y="2496397"/>
              <a:ext cx="196383" cy="2982574"/>
              <a:chOff x="1600200" y="152400"/>
              <a:chExt cx="318597" cy="4838699"/>
            </a:xfrm>
          </p:grpSpPr>
          <p:sp>
            <p:nvSpPr>
              <p:cNvPr id="426" name="Google Shape;426;p7"/>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27" name="Google Shape;427;p7"/>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28" name="Google Shape;428;p7"/>
            <p:cNvGrpSpPr/>
            <p:nvPr/>
          </p:nvGrpSpPr>
          <p:grpSpPr>
            <a:xfrm rot="-5400000" flipH="1">
              <a:off x="9625273" y="2631806"/>
              <a:ext cx="196383" cy="2982574"/>
              <a:chOff x="533400" y="152400"/>
              <a:chExt cx="318597" cy="4838699"/>
            </a:xfrm>
          </p:grpSpPr>
          <p:sp>
            <p:nvSpPr>
              <p:cNvPr id="429" name="Google Shape;429;p7"/>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30" name="Google Shape;430;p7"/>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31" name="Google Shape;431;p7"/>
            <p:cNvGrpSpPr/>
            <p:nvPr/>
          </p:nvGrpSpPr>
          <p:grpSpPr>
            <a:xfrm rot="-5400000" flipH="1">
              <a:off x="9657193" y="2767202"/>
              <a:ext cx="196383" cy="2982574"/>
              <a:chOff x="685800" y="152400"/>
              <a:chExt cx="318597" cy="4838699"/>
            </a:xfrm>
          </p:grpSpPr>
          <p:sp>
            <p:nvSpPr>
              <p:cNvPr id="432" name="Google Shape;432;p7"/>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33" name="Google Shape;433;p7"/>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34" name="Google Shape;434;p7"/>
            <p:cNvGrpSpPr/>
            <p:nvPr/>
          </p:nvGrpSpPr>
          <p:grpSpPr>
            <a:xfrm rot="-5400000" flipH="1">
              <a:off x="9816794" y="2902597"/>
              <a:ext cx="196383" cy="2982574"/>
              <a:chOff x="838200" y="152400"/>
              <a:chExt cx="318597" cy="4838699"/>
            </a:xfrm>
          </p:grpSpPr>
          <p:sp>
            <p:nvSpPr>
              <p:cNvPr id="435" name="Google Shape;435;p7"/>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36" name="Google Shape;436;p7"/>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437" name="Google Shape;437;p7"/>
            <p:cNvGrpSpPr/>
            <p:nvPr/>
          </p:nvGrpSpPr>
          <p:grpSpPr>
            <a:xfrm rot="-5400000" flipH="1">
              <a:off x="9625273" y="3037992"/>
              <a:ext cx="196383" cy="2982574"/>
              <a:chOff x="990600" y="152400"/>
              <a:chExt cx="318597" cy="4838699"/>
            </a:xfrm>
          </p:grpSpPr>
          <p:sp>
            <p:nvSpPr>
              <p:cNvPr id="438" name="Google Shape;438;p7"/>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39" name="Google Shape;439;p7"/>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440" name="Google Shape;440;p7"/>
            <p:cNvGrpSpPr/>
            <p:nvPr/>
          </p:nvGrpSpPr>
          <p:grpSpPr>
            <a:xfrm rot="-5400000" flipH="1">
              <a:off x="9944475" y="3173359"/>
              <a:ext cx="196383" cy="2982574"/>
              <a:chOff x="3663063" y="152400"/>
              <a:chExt cx="318597" cy="4838699"/>
            </a:xfrm>
          </p:grpSpPr>
          <p:sp>
            <p:nvSpPr>
              <p:cNvPr id="441" name="Google Shape;441;p7"/>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42" name="Google Shape;442;p7"/>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443" name="Google Shape;443;p7"/>
            <p:cNvGrpSpPr/>
            <p:nvPr/>
          </p:nvGrpSpPr>
          <p:grpSpPr>
            <a:xfrm rot="-5400000" flipH="1">
              <a:off x="9784874" y="3308783"/>
              <a:ext cx="196383" cy="2982574"/>
              <a:chOff x="1295400" y="152400"/>
              <a:chExt cx="318597" cy="4838699"/>
            </a:xfrm>
          </p:grpSpPr>
          <p:sp>
            <p:nvSpPr>
              <p:cNvPr id="444" name="Google Shape;444;p7"/>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45" name="Google Shape;445;p7"/>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
        <p:nvSpPr>
          <p:cNvPr id="446" name="Google Shape;446;p7"/>
          <p:cNvSpPr/>
          <p:nvPr/>
        </p:nvSpPr>
        <p:spPr>
          <a:xfrm rot="197195">
            <a:off x="763649" y="1325389"/>
            <a:ext cx="3253531" cy="183060"/>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14317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47"/>
        <p:cNvGrpSpPr/>
        <p:nvPr/>
      </p:nvGrpSpPr>
      <p:grpSpPr>
        <a:xfrm>
          <a:off x="0" y="0"/>
          <a:ext cx="0" cy="0"/>
          <a:chOff x="0" y="0"/>
          <a:chExt cx="0" cy="0"/>
        </a:xfrm>
      </p:grpSpPr>
      <p:sp>
        <p:nvSpPr>
          <p:cNvPr id="448" name="Google Shape;448;p8"/>
          <p:cNvSpPr txBox="1">
            <a:spLocks noGrp="1"/>
          </p:cNvSpPr>
          <p:nvPr>
            <p:ph type="title"/>
          </p:nvPr>
        </p:nvSpPr>
        <p:spPr>
          <a:xfrm>
            <a:off x="1105333" y="702267"/>
            <a:ext cx="9202800" cy="6140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49" name="Google Shape;449;p8"/>
          <p:cNvSpPr txBox="1">
            <a:spLocks noGrp="1"/>
          </p:cNvSpPr>
          <p:nvPr>
            <p:ph type="body" idx="1"/>
          </p:nvPr>
        </p:nvSpPr>
        <p:spPr>
          <a:xfrm>
            <a:off x="1105333" y="1803400"/>
            <a:ext cx="2726000" cy="45612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450" name="Google Shape;450;p8"/>
          <p:cNvSpPr txBox="1">
            <a:spLocks noGrp="1"/>
          </p:cNvSpPr>
          <p:nvPr>
            <p:ph type="body" idx="2"/>
          </p:nvPr>
        </p:nvSpPr>
        <p:spPr>
          <a:xfrm>
            <a:off x="4343737" y="1803400"/>
            <a:ext cx="2726000" cy="45612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451" name="Google Shape;451;p8"/>
          <p:cNvSpPr txBox="1">
            <a:spLocks noGrp="1"/>
          </p:cNvSpPr>
          <p:nvPr>
            <p:ph type="body" idx="3"/>
          </p:nvPr>
        </p:nvSpPr>
        <p:spPr>
          <a:xfrm>
            <a:off x="7582143" y="1803400"/>
            <a:ext cx="2726000" cy="45612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pPr lvl="0"/>
            <a:r>
              <a:rPr lang="en-US"/>
              <a:t>Click to edit Master text styles</a:t>
            </a:r>
          </a:p>
        </p:txBody>
      </p:sp>
      <p:sp>
        <p:nvSpPr>
          <p:cNvPr id="452" name="Google Shape;452;p8"/>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4E2030-D9C5-4D80-957E-BB5407210340}" type="slidenum">
              <a:rPr lang="en-US" smtClean="0"/>
              <a:t>‹#›</a:t>
            </a:fld>
            <a:endParaRPr lang="en-US"/>
          </a:p>
        </p:txBody>
      </p:sp>
      <p:grpSp>
        <p:nvGrpSpPr>
          <p:cNvPr id="453" name="Google Shape;453;p8"/>
          <p:cNvGrpSpPr/>
          <p:nvPr/>
        </p:nvGrpSpPr>
        <p:grpSpPr>
          <a:xfrm>
            <a:off x="10672540" y="556396"/>
            <a:ext cx="4706065" cy="6034352"/>
            <a:chOff x="8004404" y="372498"/>
            <a:chExt cx="3529549" cy="4525764"/>
          </a:xfrm>
        </p:grpSpPr>
        <p:grpSp>
          <p:nvGrpSpPr>
            <p:cNvPr id="454" name="Google Shape;454;p8"/>
            <p:cNvGrpSpPr/>
            <p:nvPr/>
          </p:nvGrpSpPr>
          <p:grpSpPr>
            <a:xfrm rot="-5400000" flipH="1">
              <a:off x="8541351" y="-164449"/>
              <a:ext cx="2227938" cy="3301831"/>
              <a:chOff x="3485371" y="1424851"/>
              <a:chExt cx="5318543" cy="7882145"/>
            </a:xfrm>
          </p:grpSpPr>
          <p:grpSp>
            <p:nvGrpSpPr>
              <p:cNvPr id="455" name="Google Shape;455;p8"/>
              <p:cNvGrpSpPr/>
              <p:nvPr/>
            </p:nvGrpSpPr>
            <p:grpSpPr>
              <a:xfrm>
                <a:off x="3485371" y="1958251"/>
                <a:ext cx="468816" cy="7120145"/>
                <a:chOff x="1447800" y="152400"/>
                <a:chExt cx="318597" cy="4838699"/>
              </a:xfrm>
            </p:grpSpPr>
            <p:sp>
              <p:nvSpPr>
                <p:cNvPr id="456" name="Google Shape;456;p8"/>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57" name="Google Shape;457;p8"/>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458" name="Google Shape;458;p8"/>
              <p:cNvGrpSpPr/>
              <p:nvPr/>
            </p:nvGrpSpPr>
            <p:grpSpPr>
              <a:xfrm>
                <a:off x="3808592" y="1577251"/>
                <a:ext cx="468816" cy="7120145"/>
                <a:chOff x="1600200" y="152400"/>
                <a:chExt cx="318597" cy="4838699"/>
              </a:xfrm>
            </p:grpSpPr>
            <p:sp>
              <p:nvSpPr>
                <p:cNvPr id="459" name="Google Shape;459;p8"/>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60" name="Google Shape;460;p8"/>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61" name="Google Shape;461;p8"/>
              <p:cNvGrpSpPr/>
              <p:nvPr/>
            </p:nvGrpSpPr>
            <p:grpSpPr>
              <a:xfrm>
                <a:off x="4131812" y="2186851"/>
                <a:ext cx="468816" cy="7120145"/>
                <a:chOff x="533400" y="152400"/>
                <a:chExt cx="318597" cy="4838699"/>
              </a:xfrm>
            </p:grpSpPr>
            <p:sp>
              <p:nvSpPr>
                <p:cNvPr id="462" name="Google Shape;462;p8"/>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63" name="Google Shape;463;p8"/>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64" name="Google Shape;464;p8"/>
              <p:cNvGrpSpPr/>
              <p:nvPr/>
            </p:nvGrpSpPr>
            <p:grpSpPr>
              <a:xfrm>
                <a:off x="4455033" y="1729651"/>
                <a:ext cx="468816" cy="7120145"/>
                <a:chOff x="685800" y="152400"/>
                <a:chExt cx="318597" cy="4838699"/>
              </a:xfrm>
            </p:grpSpPr>
            <p:sp>
              <p:nvSpPr>
                <p:cNvPr id="465" name="Google Shape;465;p8"/>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66" name="Google Shape;466;p8"/>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67" name="Google Shape;467;p8"/>
              <p:cNvGrpSpPr/>
              <p:nvPr/>
            </p:nvGrpSpPr>
            <p:grpSpPr>
              <a:xfrm>
                <a:off x="4778254" y="1424851"/>
                <a:ext cx="468816" cy="7120145"/>
                <a:chOff x="838200" y="152400"/>
                <a:chExt cx="318597" cy="4838699"/>
              </a:xfrm>
            </p:grpSpPr>
            <p:sp>
              <p:nvSpPr>
                <p:cNvPr id="468" name="Google Shape;468;p8"/>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69" name="Google Shape;469;p8"/>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470" name="Google Shape;470;p8"/>
              <p:cNvGrpSpPr/>
              <p:nvPr/>
            </p:nvGrpSpPr>
            <p:grpSpPr>
              <a:xfrm>
                <a:off x="5101474" y="1882051"/>
                <a:ext cx="468816" cy="7120145"/>
                <a:chOff x="990600" y="152400"/>
                <a:chExt cx="318597" cy="4838699"/>
              </a:xfrm>
            </p:grpSpPr>
            <p:sp>
              <p:nvSpPr>
                <p:cNvPr id="471" name="Google Shape;471;p8"/>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72" name="Google Shape;472;p8"/>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473" name="Google Shape;473;p8"/>
              <p:cNvGrpSpPr/>
              <p:nvPr/>
            </p:nvGrpSpPr>
            <p:grpSpPr>
              <a:xfrm>
                <a:off x="5424695" y="1729651"/>
                <a:ext cx="468816" cy="7120145"/>
                <a:chOff x="3663063" y="152400"/>
                <a:chExt cx="318597" cy="4838699"/>
              </a:xfrm>
            </p:grpSpPr>
            <p:sp>
              <p:nvSpPr>
                <p:cNvPr id="474" name="Google Shape;474;p8"/>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75" name="Google Shape;475;p8"/>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476" name="Google Shape;476;p8"/>
              <p:cNvGrpSpPr/>
              <p:nvPr/>
            </p:nvGrpSpPr>
            <p:grpSpPr>
              <a:xfrm>
                <a:off x="5929821" y="2034451"/>
                <a:ext cx="468816" cy="7120145"/>
                <a:chOff x="1419019" y="152400"/>
                <a:chExt cx="318597" cy="4838699"/>
              </a:xfrm>
            </p:grpSpPr>
            <p:sp>
              <p:nvSpPr>
                <p:cNvPr id="477" name="Google Shape;477;p8"/>
                <p:cNvSpPr/>
                <p:nvPr/>
              </p:nvSpPr>
              <p:spPr>
                <a:xfrm>
                  <a:off x="1423362"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78" name="Google Shape;478;p8"/>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479" name="Google Shape;479;p8"/>
              <p:cNvGrpSpPr/>
              <p:nvPr/>
            </p:nvGrpSpPr>
            <p:grpSpPr>
              <a:xfrm>
                <a:off x="6395774" y="1653451"/>
                <a:ext cx="468816" cy="7120145"/>
                <a:chOff x="1600200" y="152400"/>
                <a:chExt cx="318597" cy="4838699"/>
              </a:xfrm>
            </p:grpSpPr>
            <p:sp>
              <p:nvSpPr>
                <p:cNvPr id="480" name="Google Shape;480;p8"/>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81" name="Google Shape;481;p8"/>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82" name="Google Shape;482;p8"/>
              <p:cNvGrpSpPr/>
              <p:nvPr/>
            </p:nvGrpSpPr>
            <p:grpSpPr>
              <a:xfrm>
                <a:off x="6718994" y="1424851"/>
                <a:ext cx="468816" cy="7120145"/>
                <a:chOff x="533400" y="152400"/>
                <a:chExt cx="318597" cy="4838699"/>
              </a:xfrm>
            </p:grpSpPr>
            <p:sp>
              <p:nvSpPr>
                <p:cNvPr id="483" name="Google Shape;483;p8"/>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84" name="Google Shape;484;p8"/>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85" name="Google Shape;485;p8"/>
              <p:cNvGrpSpPr/>
              <p:nvPr/>
            </p:nvGrpSpPr>
            <p:grpSpPr>
              <a:xfrm>
                <a:off x="7042215" y="1501051"/>
                <a:ext cx="468816" cy="7120145"/>
                <a:chOff x="685800" y="152400"/>
                <a:chExt cx="318597" cy="4838699"/>
              </a:xfrm>
            </p:grpSpPr>
            <p:sp>
              <p:nvSpPr>
                <p:cNvPr id="486" name="Google Shape;486;p8"/>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87" name="Google Shape;487;p8"/>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88" name="Google Shape;488;p8"/>
              <p:cNvGrpSpPr/>
              <p:nvPr/>
            </p:nvGrpSpPr>
            <p:grpSpPr>
              <a:xfrm>
                <a:off x="7365436" y="1882051"/>
                <a:ext cx="468816" cy="7120145"/>
                <a:chOff x="838200" y="152400"/>
                <a:chExt cx="318597" cy="4838699"/>
              </a:xfrm>
            </p:grpSpPr>
            <p:sp>
              <p:nvSpPr>
                <p:cNvPr id="489" name="Google Shape;489;p8"/>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90" name="Google Shape;490;p8"/>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491" name="Google Shape;491;p8"/>
              <p:cNvGrpSpPr/>
              <p:nvPr/>
            </p:nvGrpSpPr>
            <p:grpSpPr>
              <a:xfrm>
                <a:off x="8011877" y="2186851"/>
                <a:ext cx="468816" cy="7120145"/>
                <a:chOff x="3663063" y="152400"/>
                <a:chExt cx="318597" cy="4838699"/>
              </a:xfrm>
            </p:grpSpPr>
            <p:sp>
              <p:nvSpPr>
                <p:cNvPr id="492" name="Google Shape;492;p8"/>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93" name="Google Shape;493;p8"/>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494" name="Google Shape;494;p8"/>
              <p:cNvGrpSpPr/>
              <p:nvPr/>
            </p:nvGrpSpPr>
            <p:grpSpPr>
              <a:xfrm>
                <a:off x="8335098" y="1805851"/>
                <a:ext cx="468816" cy="7120145"/>
                <a:chOff x="1295400" y="152400"/>
                <a:chExt cx="318597" cy="4838699"/>
              </a:xfrm>
            </p:grpSpPr>
            <p:sp>
              <p:nvSpPr>
                <p:cNvPr id="495" name="Google Shape;495;p8"/>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96" name="Google Shape;496;p8"/>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497" name="Google Shape;497;p8"/>
            <p:cNvGrpSpPr/>
            <p:nvPr/>
          </p:nvGrpSpPr>
          <p:grpSpPr>
            <a:xfrm rot="-5400000" flipH="1">
              <a:off x="9848714" y="1201031"/>
              <a:ext cx="196383" cy="2982574"/>
              <a:chOff x="1447800" y="152400"/>
              <a:chExt cx="318597" cy="4838699"/>
            </a:xfrm>
          </p:grpSpPr>
          <p:sp>
            <p:nvSpPr>
              <p:cNvPr id="498" name="Google Shape;498;p8"/>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499" name="Google Shape;499;p8"/>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500" name="Google Shape;500;p8"/>
            <p:cNvGrpSpPr/>
            <p:nvPr/>
          </p:nvGrpSpPr>
          <p:grpSpPr>
            <a:xfrm rot="-5400000" flipH="1">
              <a:off x="9689113" y="1336426"/>
              <a:ext cx="196383" cy="2982574"/>
              <a:chOff x="1600200" y="152400"/>
              <a:chExt cx="318597" cy="4838699"/>
            </a:xfrm>
          </p:grpSpPr>
          <p:sp>
            <p:nvSpPr>
              <p:cNvPr id="501" name="Google Shape;501;p8"/>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02" name="Google Shape;502;p8"/>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03" name="Google Shape;503;p8"/>
            <p:cNvGrpSpPr/>
            <p:nvPr/>
          </p:nvGrpSpPr>
          <p:grpSpPr>
            <a:xfrm rot="-5400000" flipH="1">
              <a:off x="9944475" y="1471836"/>
              <a:ext cx="196383" cy="2982574"/>
              <a:chOff x="533400" y="152400"/>
              <a:chExt cx="318597" cy="4838699"/>
            </a:xfrm>
          </p:grpSpPr>
          <p:sp>
            <p:nvSpPr>
              <p:cNvPr id="504" name="Google Shape;504;p8"/>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05" name="Google Shape;505;p8"/>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06" name="Google Shape;506;p8"/>
            <p:cNvGrpSpPr/>
            <p:nvPr/>
          </p:nvGrpSpPr>
          <p:grpSpPr>
            <a:xfrm rot="-5400000" flipH="1">
              <a:off x="9752954" y="1607231"/>
              <a:ext cx="196383" cy="2982574"/>
              <a:chOff x="685800" y="152400"/>
              <a:chExt cx="318597" cy="4838699"/>
            </a:xfrm>
          </p:grpSpPr>
          <p:sp>
            <p:nvSpPr>
              <p:cNvPr id="507" name="Google Shape;507;p8"/>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08" name="Google Shape;508;p8"/>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509" name="Google Shape;509;p8"/>
            <p:cNvGrpSpPr/>
            <p:nvPr/>
          </p:nvGrpSpPr>
          <p:grpSpPr>
            <a:xfrm rot="-5400000" flipH="1">
              <a:off x="9816794" y="1954222"/>
              <a:ext cx="196383" cy="2982574"/>
              <a:chOff x="990600" y="152400"/>
              <a:chExt cx="318597" cy="4838699"/>
            </a:xfrm>
          </p:grpSpPr>
          <p:sp>
            <p:nvSpPr>
              <p:cNvPr id="510" name="Google Shape;510;p8"/>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11" name="Google Shape;511;p8"/>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12" name="Google Shape;512;p8"/>
            <p:cNvGrpSpPr/>
            <p:nvPr/>
          </p:nvGrpSpPr>
          <p:grpSpPr>
            <a:xfrm rot="-5400000" flipH="1">
              <a:off x="9752954" y="2089589"/>
              <a:ext cx="196383" cy="2982574"/>
              <a:chOff x="3663063" y="152400"/>
              <a:chExt cx="318597" cy="4838699"/>
            </a:xfrm>
          </p:grpSpPr>
          <p:sp>
            <p:nvSpPr>
              <p:cNvPr id="513" name="Google Shape;513;p8"/>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14" name="Google Shape;514;p8"/>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15" name="Google Shape;515;p8"/>
            <p:cNvGrpSpPr/>
            <p:nvPr/>
          </p:nvGrpSpPr>
          <p:grpSpPr>
            <a:xfrm rot="-5400000" flipH="1">
              <a:off x="9880634" y="2225013"/>
              <a:ext cx="196383" cy="2982574"/>
              <a:chOff x="1295400" y="152400"/>
              <a:chExt cx="318597" cy="4838699"/>
            </a:xfrm>
          </p:grpSpPr>
          <p:sp>
            <p:nvSpPr>
              <p:cNvPr id="516" name="Google Shape;516;p8"/>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17" name="Google Shape;517;p8"/>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518" name="Google Shape;518;p8"/>
            <p:cNvGrpSpPr/>
            <p:nvPr/>
          </p:nvGrpSpPr>
          <p:grpSpPr>
            <a:xfrm rot="-5400000" flipH="1">
              <a:off x="9848714" y="2361002"/>
              <a:ext cx="196383" cy="2982574"/>
              <a:chOff x="1447800" y="152400"/>
              <a:chExt cx="318597" cy="4838699"/>
            </a:xfrm>
          </p:grpSpPr>
          <p:sp>
            <p:nvSpPr>
              <p:cNvPr id="519" name="Google Shape;519;p8"/>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20" name="Google Shape;520;p8"/>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521" name="Google Shape;521;p8"/>
            <p:cNvGrpSpPr/>
            <p:nvPr/>
          </p:nvGrpSpPr>
          <p:grpSpPr>
            <a:xfrm rot="-5400000" flipH="1">
              <a:off x="9721033" y="2496397"/>
              <a:ext cx="196383" cy="2982574"/>
              <a:chOff x="1600200" y="152400"/>
              <a:chExt cx="318597" cy="4838699"/>
            </a:xfrm>
          </p:grpSpPr>
          <p:sp>
            <p:nvSpPr>
              <p:cNvPr id="522" name="Google Shape;522;p8"/>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23" name="Google Shape;523;p8"/>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24" name="Google Shape;524;p8"/>
            <p:cNvGrpSpPr/>
            <p:nvPr/>
          </p:nvGrpSpPr>
          <p:grpSpPr>
            <a:xfrm rot="-5400000" flipH="1">
              <a:off x="9625273" y="2631806"/>
              <a:ext cx="196383" cy="2982574"/>
              <a:chOff x="533400" y="152400"/>
              <a:chExt cx="318597" cy="4838699"/>
            </a:xfrm>
          </p:grpSpPr>
          <p:sp>
            <p:nvSpPr>
              <p:cNvPr id="525" name="Google Shape;525;p8"/>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26" name="Google Shape;526;p8"/>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27" name="Google Shape;527;p8"/>
            <p:cNvGrpSpPr/>
            <p:nvPr/>
          </p:nvGrpSpPr>
          <p:grpSpPr>
            <a:xfrm rot="-5400000" flipH="1">
              <a:off x="9657193" y="2767202"/>
              <a:ext cx="196383" cy="2982574"/>
              <a:chOff x="685800" y="152400"/>
              <a:chExt cx="318597" cy="4838699"/>
            </a:xfrm>
          </p:grpSpPr>
          <p:sp>
            <p:nvSpPr>
              <p:cNvPr id="528" name="Google Shape;528;p8"/>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29" name="Google Shape;529;p8"/>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530" name="Google Shape;530;p8"/>
            <p:cNvGrpSpPr/>
            <p:nvPr/>
          </p:nvGrpSpPr>
          <p:grpSpPr>
            <a:xfrm rot="-5400000" flipH="1">
              <a:off x="9816794" y="2902597"/>
              <a:ext cx="196383" cy="2982574"/>
              <a:chOff x="838200" y="152400"/>
              <a:chExt cx="318597" cy="4838699"/>
            </a:xfrm>
          </p:grpSpPr>
          <p:sp>
            <p:nvSpPr>
              <p:cNvPr id="531" name="Google Shape;531;p8"/>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32" name="Google Shape;532;p8"/>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33" name="Google Shape;533;p8"/>
            <p:cNvGrpSpPr/>
            <p:nvPr/>
          </p:nvGrpSpPr>
          <p:grpSpPr>
            <a:xfrm rot="-5400000" flipH="1">
              <a:off x="9625273" y="3037992"/>
              <a:ext cx="196383" cy="2982574"/>
              <a:chOff x="990600" y="152400"/>
              <a:chExt cx="318597" cy="4838699"/>
            </a:xfrm>
          </p:grpSpPr>
          <p:sp>
            <p:nvSpPr>
              <p:cNvPr id="534" name="Google Shape;534;p8"/>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35" name="Google Shape;535;p8"/>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36" name="Google Shape;536;p8"/>
            <p:cNvGrpSpPr/>
            <p:nvPr/>
          </p:nvGrpSpPr>
          <p:grpSpPr>
            <a:xfrm rot="-5400000" flipH="1">
              <a:off x="9944475" y="3173359"/>
              <a:ext cx="196383" cy="2982574"/>
              <a:chOff x="3663063" y="152400"/>
              <a:chExt cx="318597" cy="4838699"/>
            </a:xfrm>
          </p:grpSpPr>
          <p:sp>
            <p:nvSpPr>
              <p:cNvPr id="537" name="Google Shape;537;p8"/>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38" name="Google Shape;538;p8"/>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39" name="Google Shape;539;p8"/>
            <p:cNvGrpSpPr/>
            <p:nvPr/>
          </p:nvGrpSpPr>
          <p:grpSpPr>
            <a:xfrm rot="-5400000" flipH="1">
              <a:off x="9784874" y="3308783"/>
              <a:ext cx="196383" cy="2982574"/>
              <a:chOff x="1295400" y="152400"/>
              <a:chExt cx="318597" cy="4838699"/>
            </a:xfrm>
          </p:grpSpPr>
          <p:sp>
            <p:nvSpPr>
              <p:cNvPr id="540" name="Google Shape;540;p8"/>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41" name="Google Shape;541;p8"/>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
        <p:nvSpPr>
          <p:cNvPr id="542" name="Google Shape;542;p8"/>
          <p:cNvSpPr/>
          <p:nvPr/>
        </p:nvSpPr>
        <p:spPr>
          <a:xfrm rot="197195">
            <a:off x="763649" y="1325389"/>
            <a:ext cx="3253531" cy="183060"/>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414897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43"/>
        <p:cNvGrpSpPr/>
        <p:nvPr/>
      </p:nvGrpSpPr>
      <p:grpSpPr>
        <a:xfrm>
          <a:off x="0" y="0"/>
          <a:ext cx="0" cy="0"/>
          <a:chOff x="0" y="0"/>
          <a:chExt cx="0" cy="0"/>
        </a:xfrm>
      </p:grpSpPr>
      <p:sp>
        <p:nvSpPr>
          <p:cNvPr id="544" name="Google Shape;544;p9"/>
          <p:cNvSpPr txBox="1">
            <a:spLocks noGrp="1"/>
          </p:cNvSpPr>
          <p:nvPr>
            <p:ph type="title"/>
          </p:nvPr>
        </p:nvSpPr>
        <p:spPr>
          <a:xfrm>
            <a:off x="1105333" y="702267"/>
            <a:ext cx="9202800" cy="6140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545" name="Google Shape;545;p9"/>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4E2030-D9C5-4D80-957E-BB5407210340}" type="slidenum">
              <a:rPr lang="en-US" smtClean="0"/>
              <a:t>‹#›</a:t>
            </a:fld>
            <a:endParaRPr lang="en-US"/>
          </a:p>
        </p:txBody>
      </p:sp>
      <p:grpSp>
        <p:nvGrpSpPr>
          <p:cNvPr id="546" name="Google Shape;546;p9"/>
          <p:cNvGrpSpPr/>
          <p:nvPr/>
        </p:nvGrpSpPr>
        <p:grpSpPr>
          <a:xfrm>
            <a:off x="10672540" y="556396"/>
            <a:ext cx="4706065" cy="6034352"/>
            <a:chOff x="8004404" y="372498"/>
            <a:chExt cx="3529549" cy="4525764"/>
          </a:xfrm>
        </p:grpSpPr>
        <p:grpSp>
          <p:nvGrpSpPr>
            <p:cNvPr id="547" name="Google Shape;547;p9"/>
            <p:cNvGrpSpPr/>
            <p:nvPr/>
          </p:nvGrpSpPr>
          <p:grpSpPr>
            <a:xfrm rot="-5400000" flipH="1">
              <a:off x="8541351" y="-164449"/>
              <a:ext cx="2227938" cy="3301831"/>
              <a:chOff x="3485371" y="1424851"/>
              <a:chExt cx="5318543" cy="7882145"/>
            </a:xfrm>
          </p:grpSpPr>
          <p:grpSp>
            <p:nvGrpSpPr>
              <p:cNvPr id="548" name="Google Shape;548;p9"/>
              <p:cNvGrpSpPr/>
              <p:nvPr/>
            </p:nvGrpSpPr>
            <p:grpSpPr>
              <a:xfrm>
                <a:off x="3485371" y="1958251"/>
                <a:ext cx="468816" cy="7120145"/>
                <a:chOff x="1447800" y="152400"/>
                <a:chExt cx="318597" cy="4838699"/>
              </a:xfrm>
            </p:grpSpPr>
            <p:sp>
              <p:nvSpPr>
                <p:cNvPr id="549" name="Google Shape;549;p9"/>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50" name="Google Shape;550;p9"/>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551" name="Google Shape;551;p9"/>
              <p:cNvGrpSpPr/>
              <p:nvPr/>
            </p:nvGrpSpPr>
            <p:grpSpPr>
              <a:xfrm>
                <a:off x="3808592" y="1577251"/>
                <a:ext cx="468816" cy="7120145"/>
                <a:chOff x="1600200" y="152400"/>
                <a:chExt cx="318597" cy="4838699"/>
              </a:xfrm>
            </p:grpSpPr>
            <p:sp>
              <p:nvSpPr>
                <p:cNvPr id="552" name="Google Shape;552;p9"/>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53" name="Google Shape;553;p9"/>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54" name="Google Shape;554;p9"/>
              <p:cNvGrpSpPr/>
              <p:nvPr/>
            </p:nvGrpSpPr>
            <p:grpSpPr>
              <a:xfrm>
                <a:off x="4131812" y="2186851"/>
                <a:ext cx="468816" cy="7120145"/>
                <a:chOff x="533400" y="152400"/>
                <a:chExt cx="318597" cy="4838699"/>
              </a:xfrm>
            </p:grpSpPr>
            <p:sp>
              <p:nvSpPr>
                <p:cNvPr id="555" name="Google Shape;555;p9"/>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56" name="Google Shape;556;p9"/>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57" name="Google Shape;557;p9"/>
              <p:cNvGrpSpPr/>
              <p:nvPr/>
            </p:nvGrpSpPr>
            <p:grpSpPr>
              <a:xfrm>
                <a:off x="4455033" y="1729651"/>
                <a:ext cx="468816" cy="7120145"/>
                <a:chOff x="685800" y="152400"/>
                <a:chExt cx="318597" cy="4838699"/>
              </a:xfrm>
            </p:grpSpPr>
            <p:sp>
              <p:nvSpPr>
                <p:cNvPr id="558" name="Google Shape;558;p9"/>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59" name="Google Shape;559;p9"/>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560" name="Google Shape;560;p9"/>
              <p:cNvGrpSpPr/>
              <p:nvPr/>
            </p:nvGrpSpPr>
            <p:grpSpPr>
              <a:xfrm>
                <a:off x="4778254" y="1424851"/>
                <a:ext cx="468816" cy="7120145"/>
                <a:chOff x="838200" y="152400"/>
                <a:chExt cx="318597" cy="4838699"/>
              </a:xfrm>
            </p:grpSpPr>
            <p:sp>
              <p:nvSpPr>
                <p:cNvPr id="561" name="Google Shape;561;p9"/>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62" name="Google Shape;562;p9"/>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63" name="Google Shape;563;p9"/>
              <p:cNvGrpSpPr/>
              <p:nvPr/>
            </p:nvGrpSpPr>
            <p:grpSpPr>
              <a:xfrm>
                <a:off x="5101474" y="1882051"/>
                <a:ext cx="468816" cy="7120145"/>
                <a:chOff x="990600" y="152400"/>
                <a:chExt cx="318597" cy="4838699"/>
              </a:xfrm>
            </p:grpSpPr>
            <p:sp>
              <p:nvSpPr>
                <p:cNvPr id="564" name="Google Shape;564;p9"/>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65" name="Google Shape;565;p9"/>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66" name="Google Shape;566;p9"/>
              <p:cNvGrpSpPr/>
              <p:nvPr/>
            </p:nvGrpSpPr>
            <p:grpSpPr>
              <a:xfrm>
                <a:off x="5424695" y="1729651"/>
                <a:ext cx="468816" cy="7120145"/>
                <a:chOff x="3663063" y="152400"/>
                <a:chExt cx="318597" cy="4838699"/>
              </a:xfrm>
            </p:grpSpPr>
            <p:sp>
              <p:nvSpPr>
                <p:cNvPr id="567" name="Google Shape;567;p9"/>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68" name="Google Shape;568;p9"/>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69" name="Google Shape;569;p9"/>
              <p:cNvGrpSpPr/>
              <p:nvPr/>
            </p:nvGrpSpPr>
            <p:grpSpPr>
              <a:xfrm>
                <a:off x="5929821" y="2034451"/>
                <a:ext cx="468816" cy="7120145"/>
                <a:chOff x="1419019" y="152400"/>
                <a:chExt cx="318597" cy="4838699"/>
              </a:xfrm>
            </p:grpSpPr>
            <p:sp>
              <p:nvSpPr>
                <p:cNvPr id="570" name="Google Shape;570;p9"/>
                <p:cNvSpPr/>
                <p:nvPr/>
              </p:nvSpPr>
              <p:spPr>
                <a:xfrm>
                  <a:off x="1423362"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71" name="Google Shape;571;p9"/>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572" name="Google Shape;572;p9"/>
              <p:cNvGrpSpPr/>
              <p:nvPr/>
            </p:nvGrpSpPr>
            <p:grpSpPr>
              <a:xfrm>
                <a:off x="6395774" y="1653451"/>
                <a:ext cx="468816" cy="7120145"/>
                <a:chOff x="1600200" y="152400"/>
                <a:chExt cx="318597" cy="4838699"/>
              </a:xfrm>
            </p:grpSpPr>
            <p:sp>
              <p:nvSpPr>
                <p:cNvPr id="573" name="Google Shape;573;p9"/>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74" name="Google Shape;574;p9"/>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75" name="Google Shape;575;p9"/>
              <p:cNvGrpSpPr/>
              <p:nvPr/>
            </p:nvGrpSpPr>
            <p:grpSpPr>
              <a:xfrm>
                <a:off x="6718994" y="1424851"/>
                <a:ext cx="468816" cy="7120145"/>
                <a:chOff x="533400" y="152400"/>
                <a:chExt cx="318597" cy="4838699"/>
              </a:xfrm>
            </p:grpSpPr>
            <p:sp>
              <p:nvSpPr>
                <p:cNvPr id="576" name="Google Shape;576;p9"/>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77" name="Google Shape;577;p9"/>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78" name="Google Shape;578;p9"/>
              <p:cNvGrpSpPr/>
              <p:nvPr/>
            </p:nvGrpSpPr>
            <p:grpSpPr>
              <a:xfrm>
                <a:off x="7042215" y="1501051"/>
                <a:ext cx="468816" cy="7120145"/>
                <a:chOff x="685800" y="152400"/>
                <a:chExt cx="318597" cy="4838699"/>
              </a:xfrm>
            </p:grpSpPr>
            <p:sp>
              <p:nvSpPr>
                <p:cNvPr id="579" name="Google Shape;579;p9"/>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80" name="Google Shape;580;p9"/>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581" name="Google Shape;581;p9"/>
              <p:cNvGrpSpPr/>
              <p:nvPr/>
            </p:nvGrpSpPr>
            <p:grpSpPr>
              <a:xfrm>
                <a:off x="7365436" y="1882051"/>
                <a:ext cx="468816" cy="7120145"/>
                <a:chOff x="838200" y="152400"/>
                <a:chExt cx="318597" cy="4838699"/>
              </a:xfrm>
            </p:grpSpPr>
            <p:sp>
              <p:nvSpPr>
                <p:cNvPr id="582" name="Google Shape;582;p9"/>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83" name="Google Shape;583;p9"/>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84" name="Google Shape;584;p9"/>
              <p:cNvGrpSpPr/>
              <p:nvPr/>
            </p:nvGrpSpPr>
            <p:grpSpPr>
              <a:xfrm>
                <a:off x="8011877" y="2186851"/>
                <a:ext cx="468816" cy="7120145"/>
                <a:chOff x="3663063" y="152400"/>
                <a:chExt cx="318597" cy="4838699"/>
              </a:xfrm>
            </p:grpSpPr>
            <p:sp>
              <p:nvSpPr>
                <p:cNvPr id="585" name="Google Shape;585;p9"/>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86" name="Google Shape;586;p9"/>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87" name="Google Shape;587;p9"/>
              <p:cNvGrpSpPr/>
              <p:nvPr/>
            </p:nvGrpSpPr>
            <p:grpSpPr>
              <a:xfrm>
                <a:off x="8335098" y="1805851"/>
                <a:ext cx="468816" cy="7120145"/>
                <a:chOff x="1295400" y="152400"/>
                <a:chExt cx="318597" cy="4838699"/>
              </a:xfrm>
            </p:grpSpPr>
            <p:sp>
              <p:nvSpPr>
                <p:cNvPr id="588" name="Google Shape;588;p9"/>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89" name="Google Shape;589;p9"/>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590" name="Google Shape;590;p9"/>
            <p:cNvGrpSpPr/>
            <p:nvPr/>
          </p:nvGrpSpPr>
          <p:grpSpPr>
            <a:xfrm rot="-5400000" flipH="1">
              <a:off x="9848714" y="1201031"/>
              <a:ext cx="196383" cy="2982574"/>
              <a:chOff x="1447800" y="152400"/>
              <a:chExt cx="318597" cy="4838699"/>
            </a:xfrm>
          </p:grpSpPr>
          <p:sp>
            <p:nvSpPr>
              <p:cNvPr id="591" name="Google Shape;591;p9"/>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92" name="Google Shape;592;p9"/>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593" name="Google Shape;593;p9"/>
            <p:cNvGrpSpPr/>
            <p:nvPr/>
          </p:nvGrpSpPr>
          <p:grpSpPr>
            <a:xfrm rot="-5400000" flipH="1">
              <a:off x="9689113" y="1336426"/>
              <a:ext cx="196383" cy="2982574"/>
              <a:chOff x="1600200" y="152400"/>
              <a:chExt cx="318597" cy="4838699"/>
            </a:xfrm>
          </p:grpSpPr>
          <p:sp>
            <p:nvSpPr>
              <p:cNvPr id="594" name="Google Shape;594;p9"/>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95" name="Google Shape;595;p9"/>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96" name="Google Shape;596;p9"/>
            <p:cNvGrpSpPr/>
            <p:nvPr/>
          </p:nvGrpSpPr>
          <p:grpSpPr>
            <a:xfrm rot="-5400000" flipH="1">
              <a:off x="9944475" y="1471836"/>
              <a:ext cx="196383" cy="2982574"/>
              <a:chOff x="533400" y="152400"/>
              <a:chExt cx="318597" cy="4838699"/>
            </a:xfrm>
          </p:grpSpPr>
          <p:sp>
            <p:nvSpPr>
              <p:cNvPr id="597" name="Google Shape;597;p9"/>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598" name="Google Shape;598;p9"/>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99" name="Google Shape;599;p9"/>
            <p:cNvGrpSpPr/>
            <p:nvPr/>
          </p:nvGrpSpPr>
          <p:grpSpPr>
            <a:xfrm rot="-5400000" flipH="1">
              <a:off x="9752954" y="1607231"/>
              <a:ext cx="196383" cy="2982574"/>
              <a:chOff x="685800" y="152400"/>
              <a:chExt cx="318597" cy="4838699"/>
            </a:xfrm>
          </p:grpSpPr>
          <p:sp>
            <p:nvSpPr>
              <p:cNvPr id="600" name="Google Shape;600;p9"/>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01" name="Google Shape;601;p9"/>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602" name="Google Shape;602;p9"/>
            <p:cNvGrpSpPr/>
            <p:nvPr/>
          </p:nvGrpSpPr>
          <p:grpSpPr>
            <a:xfrm rot="-5400000" flipH="1">
              <a:off x="9816794" y="1954222"/>
              <a:ext cx="196383" cy="2982574"/>
              <a:chOff x="990600" y="152400"/>
              <a:chExt cx="318597" cy="4838699"/>
            </a:xfrm>
          </p:grpSpPr>
          <p:sp>
            <p:nvSpPr>
              <p:cNvPr id="603" name="Google Shape;603;p9"/>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04" name="Google Shape;604;p9"/>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605" name="Google Shape;605;p9"/>
            <p:cNvGrpSpPr/>
            <p:nvPr/>
          </p:nvGrpSpPr>
          <p:grpSpPr>
            <a:xfrm rot="-5400000" flipH="1">
              <a:off x="9752954" y="2089589"/>
              <a:ext cx="196383" cy="2982574"/>
              <a:chOff x="3663063" y="152400"/>
              <a:chExt cx="318597" cy="4838699"/>
            </a:xfrm>
          </p:grpSpPr>
          <p:sp>
            <p:nvSpPr>
              <p:cNvPr id="606" name="Google Shape;606;p9"/>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07" name="Google Shape;607;p9"/>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608" name="Google Shape;608;p9"/>
            <p:cNvGrpSpPr/>
            <p:nvPr/>
          </p:nvGrpSpPr>
          <p:grpSpPr>
            <a:xfrm rot="-5400000" flipH="1">
              <a:off x="9880634" y="2225013"/>
              <a:ext cx="196383" cy="2982574"/>
              <a:chOff x="1295400" y="152400"/>
              <a:chExt cx="318597" cy="4838699"/>
            </a:xfrm>
          </p:grpSpPr>
          <p:sp>
            <p:nvSpPr>
              <p:cNvPr id="609" name="Google Shape;609;p9"/>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10" name="Google Shape;610;p9"/>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611" name="Google Shape;611;p9"/>
            <p:cNvGrpSpPr/>
            <p:nvPr/>
          </p:nvGrpSpPr>
          <p:grpSpPr>
            <a:xfrm rot="-5400000" flipH="1">
              <a:off x="9848714" y="2361002"/>
              <a:ext cx="196383" cy="2982574"/>
              <a:chOff x="1447800" y="152400"/>
              <a:chExt cx="318597" cy="4838699"/>
            </a:xfrm>
          </p:grpSpPr>
          <p:sp>
            <p:nvSpPr>
              <p:cNvPr id="612" name="Google Shape;612;p9"/>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13" name="Google Shape;613;p9"/>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14" name="Google Shape;614;p9"/>
            <p:cNvGrpSpPr/>
            <p:nvPr/>
          </p:nvGrpSpPr>
          <p:grpSpPr>
            <a:xfrm rot="-5400000" flipH="1">
              <a:off x="9721033" y="2496397"/>
              <a:ext cx="196383" cy="2982574"/>
              <a:chOff x="1600200" y="152400"/>
              <a:chExt cx="318597" cy="4838699"/>
            </a:xfrm>
          </p:grpSpPr>
          <p:sp>
            <p:nvSpPr>
              <p:cNvPr id="615" name="Google Shape;615;p9"/>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16" name="Google Shape;616;p9"/>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617" name="Google Shape;617;p9"/>
            <p:cNvGrpSpPr/>
            <p:nvPr/>
          </p:nvGrpSpPr>
          <p:grpSpPr>
            <a:xfrm rot="-5400000" flipH="1">
              <a:off x="9625273" y="2631806"/>
              <a:ext cx="196383" cy="2982574"/>
              <a:chOff x="533400" y="152400"/>
              <a:chExt cx="318597" cy="4838699"/>
            </a:xfrm>
          </p:grpSpPr>
          <p:sp>
            <p:nvSpPr>
              <p:cNvPr id="618" name="Google Shape;618;p9"/>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19" name="Google Shape;619;p9"/>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620" name="Google Shape;620;p9"/>
            <p:cNvGrpSpPr/>
            <p:nvPr/>
          </p:nvGrpSpPr>
          <p:grpSpPr>
            <a:xfrm rot="-5400000" flipH="1">
              <a:off x="9657193" y="2767202"/>
              <a:ext cx="196383" cy="2982574"/>
              <a:chOff x="685800" y="152400"/>
              <a:chExt cx="318597" cy="4838699"/>
            </a:xfrm>
          </p:grpSpPr>
          <p:sp>
            <p:nvSpPr>
              <p:cNvPr id="621" name="Google Shape;621;p9"/>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22" name="Google Shape;622;p9"/>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623" name="Google Shape;623;p9"/>
            <p:cNvGrpSpPr/>
            <p:nvPr/>
          </p:nvGrpSpPr>
          <p:grpSpPr>
            <a:xfrm rot="-5400000" flipH="1">
              <a:off x="9816794" y="2902597"/>
              <a:ext cx="196383" cy="2982574"/>
              <a:chOff x="838200" y="152400"/>
              <a:chExt cx="318597" cy="4838699"/>
            </a:xfrm>
          </p:grpSpPr>
          <p:sp>
            <p:nvSpPr>
              <p:cNvPr id="624" name="Google Shape;624;p9"/>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25" name="Google Shape;625;p9"/>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626" name="Google Shape;626;p9"/>
            <p:cNvGrpSpPr/>
            <p:nvPr/>
          </p:nvGrpSpPr>
          <p:grpSpPr>
            <a:xfrm rot="-5400000" flipH="1">
              <a:off x="9625273" y="3037992"/>
              <a:ext cx="196383" cy="2982574"/>
              <a:chOff x="990600" y="152400"/>
              <a:chExt cx="318597" cy="4838699"/>
            </a:xfrm>
          </p:grpSpPr>
          <p:sp>
            <p:nvSpPr>
              <p:cNvPr id="627" name="Google Shape;627;p9"/>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28" name="Google Shape;628;p9"/>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629" name="Google Shape;629;p9"/>
            <p:cNvGrpSpPr/>
            <p:nvPr/>
          </p:nvGrpSpPr>
          <p:grpSpPr>
            <a:xfrm rot="-5400000" flipH="1">
              <a:off x="9944475" y="3173359"/>
              <a:ext cx="196383" cy="2982574"/>
              <a:chOff x="3663063" y="152400"/>
              <a:chExt cx="318597" cy="4838699"/>
            </a:xfrm>
          </p:grpSpPr>
          <p:sp>
            <p:nvSpPr>
              <p:cNvPr id="630" name="Google Shape;630;p9"/>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31" name="Google Shape;631;p9"/>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632" name="Google Shape;632;p9"/>
            <p:cNvGrpSpPr/>
            <p:nvPr/>
          </p:nvGrpSpPr>
          <p:grpSpPr>
            <a:xfrm rot="-5400000" flipH="1">
              <a:off x="9784874" y="3308783"/>
              <a:ext cx="196383" cy="2982574"/>
              <a:chOff x="1295400" y="152400"/>
              <a:chExt cx="318597" cy="4838699"/>
            </a:xfrm>
          </p:grpSpPr>
          <p:sp>
            <p:nvSpPr>
              <p:cNvPr id="633" name="Google Shape;633;p9"/>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34" name="Google Shape;634;p9"/>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
        <p:nvSpPr>
          <p:cNvPr id="635" name="Google Shape;635;p9"/>
          <p:cNvSpPr/>
          <p:nvPr/>
        </p:nvSpPr>
        <p:spPr>
          <a:xfrm rot="197195">
            <a:off x="763649" y="1325389"/>
            <a:ext cx="3253531" cy="183060"/>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99801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36"/>
        <p:cNvGrpSpPr/>
        <p:nvPr/>
      </p:nvGrpSpPr>
      <p:grpSpPr>
        <a:xfrm>
          <a:off x="0" y="0"/>
          <a:ext cx="0" cy="0"/>
          <a:chOff x="0" y="0"/>
          <a:chExt cx="0" cy="0"/>
        </a:xfrm>
      </p:grpSpPr>
      <p:sp>
        <p:nvSpPr>
          <p:cNvPr id="637" name="Google Shape;637;p10"/>
          <p:cNvSpPr txBox="1">
            <a:spLocks noGrp="1"/>
          </p:cNvSpPr>
          <p:nvPr>
            <p:ph type="body" idx="1"/>
          </p:nvPr>
        </p:nvSpPr>
        <p:spPr>
          <a:xfrm>
            <a:off x="609600" y="5163872"/>
            <a:ext cx="10972800" cy="415600"/>
          </a:xfrm>
          <a:prstGeom prst="rect">
            <a:avLst/>
          </a:prstGeom>
        </p:spPr>
        <p:txBody>
          <a:bodyPr spcFirstLastPara="1" wrap="square" lIns="0" tIns="0" rIns="0" bIns="0" anchor="t" anchorCtr="0">
            <a:noAutofit/>
          </a:bodyPr>
          <a:lstStyle>
            <a:lvl1pPr marL="609585" lvl="0" indent="-304792" algn="ctr">
              <a:spcBef>
                <a:spcPts val="480"/>
              </a:spcBef>
              <a:spcAft>
                <a:spcPts val="1333"/>
              </a:spcAft>
              <a:buSzPts val="1400"/>
              <a:buNone/>
              <a:defRPr sz="1867"/>
            </a:lvl1pPr>
          </a:lstStyle>
          <a:p>
            <a:pPr lvl="0"/>
            <a:r>
              <a:rPr lang="en-US"/>
              <a:t>Click to edit Master text styles</a:t>
            </a:r>
          </a:p>
        </p:txBody>
      </p:sp>
      <p:sp>
        <p:nvSpPr>
          <p:cNvPr id="638" name="Google Shape;638;p10"/>
          <p:cNvSpPr txBox="1">
            <a:spLocks noGrp="1"/>
          </p:cNvSpPr>
          <p:nvPr>
            <p:ph type="sldNum" idx="12"/>
          </p:nvPr>
        </p:nvSpPr>
        <p:spPr>
          <a:xfrm>
            <a:off x="11553372" y="169705"/>
            <a:ext cx="435600" cy="363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34E2030-D9C5-4D80-957E-BB5407210340}" type="slidenum">
              <a:rPr lang="en-US" smtClean="0"/>
              <a:t>‹#›</a:t>
            </a:fld>
            <a:endParaRPr lang="en-US"/>
          </a:p>
        </p:txBody>
      </p:sp>
      <p:grpSp>
        <p:nvGrpSpPr>
          <p:cNvPr id="639" name="Google Shape;639;p10"/>
          <p:cNvGrpSpPr/>
          <p:nvPr/>
        </p:nvGrpSpPr>
        <p:grpSpPr>
          <a:xfrm flipH="1">
            <a:off x="5058698" y="5780161"/>
            <a:ext cx="2074591" cy="5407729"/>
            <a:chOff x="1494773" y="4335120"/>
            <a:chExt cx="1555943" cy="4055797"/>
          </a:xfrm>
        </p:grpSpPr>
        <p:grpSp>
          <p:nvGrpSpPr>
            <p:cNvPr id="640" name="Google Shape;640;p10"/>
            <p:cNvGrpSpPr/>
            <p:nvPr/>
          </p:nvGrpSpPr>
          <p:grpSpPr>
            <a:xfrm flipH="1">
              <a:off x="2783668" y="4335120"/>
              <a:ext cx="267048" cy="4055797"/>
              <a:chOff x="1447800" y="152400"/>
              <a:chExt cx="318597" cy="4838699"/>
            </a:xfrm>
          </p:grpSpPr>
          <p:sp>
            <p:nvSpPr>
              <p:cNvPr id="641" name="Google Shape;641;p10"/>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42" name="Google Shape;642;p10"/>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43" name="Google Shape;643;p10"/>
            <p:cNvGrpSpPr/>
            <p:nvPr/>
          </p:nvGrpSpPr>
          <p:grpSpPr>
            <a:xfrm flipH="1">
              <a:off x="2599550" y="4335120"/>
              <a:ext cx="267048" cy="4055797"/>
              <a:chOff x="1600200" y="152400"/>
              <a:chExt cx="318597" cy="4838699"/>
            </a:xfrm>
          </p:grpSpPr>
          <p:sp>
            <p:nvSpPr>
              <p:cNvPr id="644" name="Google Shape;644;p10"/>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45" name="Google Shape;645;p10"/>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646" name="Google Shape;646;p10"/>
            <p:cNvGrpSpPr/>
            <p:nvPr/>
          </p:nvGrpSpPr>
          <p:grpSpPr>
            <a:xfrm flipH="1">
              <a:off x="2415362" y="4335120"/>
              <a:ext cx="267048" cy="4055797"/>
              <a:chOff x="533400" y="152400"/>
              <a:chExt cx="318597" cy="4838699"/>
            </a:xfrm>
          </p:grpSpPr>
          <p:sp>
            <p:nvSpPr>
              <p:cNvPr id="647" name="Google Shape;647;p10"/>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48" name="Google Shape;648;p10"/>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649" name="Google Shape;649;p10"/>
            <p:cNvGrpSpPr/>
            <p:nvPr/>
          </p:nvGrpSpPr>
          <p:grpSpPr>
            <a:xfrm flipH="1">
              <a:off x="2231244" y="4335120"/>
              <a:ext cx="267048" cy="4055797"/>
              <a:chOff x="685800" y="152400"/>
              <a:chExt cx="318597" cy="4838699"/>
            </a:xfrm>
          </p:grpSpPr>
          <p:sp>
            <p:nvSpPr>
              <p:cNvPr id="650" name="Google Shape;650;p10"/>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51" name="Google Shape;651;p10"/>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652" name="Google Shape;652;p10"/>
            <p:cNvGrpSpPr/>
            <p:nvPr/>
          </p:nvGrpSpPr>
          <p:grpSpPr>
            <a:xfrm flipH="1">
              <a:off x="2047127" y="4335120"/>
              <a:ext cx="267048" cy="4055797"/>
              <a:chOff x="838200" y="152400"/>
              <a:chExt cx="318597" cy="4838699"/>
            </a:xfrm>
          </p:grpSpPr>
          <p:sp>
            <p:nvSpPr>
              <p:cNvPr id="653" name="Google Shape;653;p10"/>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54" name="Google Shape;654;p10"/>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655" name="Google Shape;655;p10"/>
            <p:cNvGrpSpPr/>
            <p:nvPr/>
          </p:nvGrpSpPr>
          <p:grpSpPr>
            <a:xfrm flipH="1">
              <a:off x="1863009" y="4335120"/>
              <a:ext cx="267048" cy="4055797"/>
              <a:chOff x="990600" y="152400"/>
              <a:chExt cx="318597" cy="4838699"/>
            </a:xfrm>
          </p:grpSpPr>
          <p:sp>
            <p:nvSpPr>
              <p:cNvPr id="656" name="Google Shape;656;p10"/>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57" name="Google Shape;657;p10"/>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658" name="Google Shape;658;p10"/>
            <p:cNvGrpSpPr/>
            <p:nvPr/>
          </p:nvGrpSpPr>
          <p:grpSpPr>
            <a:xfrm flipH="1">
              <a:off x="1679037" y="4335120"/>
              <a:ext cx="267048" cy="4055797"/>
              <a:chOff x="3663063" y="152400"/>
              <a:chExt cx="318597" cy="4838699"/>
            </a:xfrm>
          </p:grpSpPr>
          <p:sp>
            <p:nvSpPr>
              <p:cNvPr id="659" name="Google Shape;659;p10"/>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60" name="Google Shape;660;p10"/>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661" name="Google Shape;661;p10"/>
            <p:cNvGrpSpPr/>
            <p:nvPr/>
          </p:nvGrpSpPr>
          <p:grpSpPr>
            <a:xfrm flipH="1">
              <a:off x="1494773" y="4335120"/>
              <a:ext cx="267048" cy="4055797"/>
              <a:chOff x="1295400" y="152400"/>
              <a:chExt cx="318597" cy="4838699"/>
            </a:xfrm>
          </p:grpSpPr>
          <p:sp>
            <p:nvSpPr>
              <p:cNvPr id="662" name="Google Shape;662;p10"/>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pic>
            <p:nvPicPr>
              <p:cNvPr id="663" name="Google Shape;663;p10"/>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extLst>
      <p:ext uri="{BB962C8B-B14F-4D97-AF65-F5344CB8AC3E}">
        <p14:creationId xmlns:p14="http://schemas.microsoft.com/office/powerpoint/2010/main" val="2001724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7.png"/><Relationship Id="rId2" Type="http://schemas.openxmlformats.org/officeDocument/2006/relationships/slideLayout" Target="../slideLayouts/slideLayout16.xml"/><Relationship Id="rId16" Type="http://schemas.microsoft.com/office/2007/relationships/hdphoto" Target="../media/hdphoto1.wdp"/><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6.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5333" y="702267"/>
            <a:ext cx="9202800" cy="614000"/>
          </a:xfrm>
          <a:prstGeom prst="rect">
            <a:avLst/>
          </a:prstGeom>
          <a:noFill/>
          <a:ln>
            <a:noFill/>
          </a:ln>
        </p:spPr>
        <p:txBody>
          <a:bodyPr spcFirstLastPara="1" wrap="square" lIns="0" tIns="0" rIns="0" bIns="0" anchor="b" anchorCtr="0">
            <a:noAutofit/>
          </a:bodyPr>
          <a:lstStyle>
            <a:lvl1pPr lvl="0">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1pPr>
            <a:lvl2pPr lvl="1">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2pPr>
            <a:lvl3pPr lvl="2">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3pPr>
            <a:lvl4pPr lvl="3">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4pPr>
            <a:lvl5pPr lvl="4">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5pPr>
            <a:lvl6pPr lvl="5">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6pPr>
            <a:lvl7pPr lvl="6">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7pPr>
            <a:lvl8pPr lvl="7">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8pPr>
            <a:lvl9pPr lvl="8">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9pPr>
          </a:lstStyle>
          <a:p>
            <a:endParaRPr/>
          </a:p>
        </p:txBody>
      </p:sp>
      <p:sp>
        <p:nvSpPr>
          <p:cNvPr id="7" name="Google Shape;7;p1"/>
          <p:cNvSpPr txBox="1">
            <a:spLocks noGrp="1"/>
          </p:cNvSpPr>
          <p:nvPr>
            <p:ph type="body" idx="1"/>
          </p:nvPr>
        </p:nvSpPr>
        <p:spPr>
          <a:xfrm>
            <a:off x="1105333" y="1803399"/>
            <a:ext cx="9202800" cy="4455200"/>
          </a:xfrm>
          <a:prstGeom prst="rect">
            <a:avLst/>
          </a:prstGeom>
          <a:noFill/>
          <a:ln>
            <a:noFill/>
          </a:ln>
        </p:spPr>
        <p:txBody>
          <a:bodyPr spcFirstLastPara="1" wrap="square" lIns="0" tIns="0" rIns="0" bIns="0" anchor="t" anchorCtr="0">
            <a:noAutofit/>
          </a:bodyPr>
          <a:lstStyle>
            <a:lvl1pPr marL="457200" lvl="0" indent="-317500">
              <a:lnSpc>
                <a:spcPct val="100000"/>
              </a:lnSpc>
              <a:spcBef>
                <a:spcPts val="600"/>
              </a:spcBef>
              <a:spcAft>
                <a:spcPts val="0"/>
              </a:spcAft>
              <a:buClr>
                <a:schemeClr val="accent5"/>
              </a:buClr>
              <a:buSzPts val="1400"/>
              <a:buFont typeface="Nunito Light"/>
              <a:buChar char="✘"/>
              <a:defRPr sz="2400">
                <a:solidFill>
                  <a:schemeClr val="dk1"/>
                </a:solidFill>
                <a:latin typeface="Nunito Light"/>
                <a:ea typeface="Nunito Light"/>
                <a:cs typeface="Nunito Light"/>
                <a:sym typeface="Nunito Light"/>
              </a:defRPr>
            </a:lvl1pPr>
            <a:lvl2pPr marL="914400" lvl="1" indent="-381000">
              <a:lnSpc>
                <a:spcPct val="100000"/>
              </a:lnSpc>
              <a:spcBef>
                <a:spcPts val="1000"/>
              </a:spcBef>
              <a:spcAft>
                <a:spcPts val="0"/>
              </a:spcAft>
              <a:buClr>
                <a:schemeClr val="accent5"/>
              </a:buClr>
              <a:buSzPts val="2400"/>
              <a:buFont typeface="Nunito Light"/>
              <a:buChar char="-"/>
              <a:defRPr sz="2400">
                <a:solidFill>
                  <a:schemeClr val="dk1"/>
                </a:solidFill>
                <a:latin typeface="Nunito Light"/>
                <a:ea typeface="Nunito Light"/>
                <a:cs typeface="Nunito Light"/>
                <a:sym typeface="Nunito Light"/>
              </a:defRPr>
            </a:lvl2pPr>
            <a:lvl3pPr marL="1371600" lvl="2" indent="-381000">
              <a:lnSpc>
                <a:spcPct val="100000"/>
              </a:lnSpc>
              <a:spcBef>
                <a:spcPts val="1000"/>
              </a:spcBef>
              <a:spcAft>
                <a:spcPts val="0"/>
              </a:spcAft>
              <a:buClr>
                <a:schemeClr val="accent5"/>
              </a:buClr>
              <a:buSzPts val="2400"/>
              <a:buFont typeface="Nunito Light"/>
              <a:buChar char="-"/>
              <a:defRPr sz="2400">
                <a:solidFill>
                  <a:schemeClr val="dk1"/>
                </a:solidFill>
                <a:latin typeface="Nunito Light"/>
                <a:ea typeface="Nunito Light"/>
                <a:cs typeface="Nunito Light"/>
                <a:sym typeface="Nunito Light"/>
              </a:defRPr>
            </a:lvl3pPr>
            <a:lvl4pPr marL="1828800" lvl="3"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4pPr>
            <a:lvl5pPr marL="2286000" lvl="4"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5pPr>
            <a:lvl6pPr marL="2743200" lvl="5"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6pPr>
            <a:lvl7pPr marL="3200400" lvl="6"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7pPr>
            <a:lvl8pPr marL="3657600" lvl="7"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8pPr>
            <a:lvl9pPr marL="4114800" lvl="8" indent="-381000">
              <a:lnSpc>
                <a:spcPct val="100000"/>
              </a:lnSpc>
              <a:spcBef>
                <a:spcPts val="1000"/>
              </a:spcBef>
              <a:spcAft>
                <a:spcPts val="1000"/>
              </a:spcAft>
              <a:buClr>
                <a:schemeClr val="dk1"/>
              </a:buClr>
              <a:buSzPts val="2400"/>
              <a:buFont typeface="Nunito Light"/>
              <a:buChar char="■"/>
              <a:defRPr sz="2400">
                <a:solidFill>
                  <a:schemeClr val="dk1"/>
                </a:solidFill>
                <a:latin typeface="Nunito Light"/>
                <a:ea typeface="Nunito Light"/>
                <a:cs typeface="Nunito Light"/>
                <a:sym typeface="Nunito Light"/>
              </a:defRPr>
            </a:lvl9pPr>
          </a:lstStyle>
          <a:p>
            <a:endParaRPr/>
          </a:p>
        </p:txBody>
      </p:sp>
      <p:sp>
        <p:nvSpPr>
          <p:cNvPr id="8" name="Google Shape;8;p1"/>
          <p:cNvSpPr txBox="1">
            <a:spLocks noGrp="1"/>
          </p:cNvSpPr>
          <p:nvPr>
            <p:ph type="sldNum" idx="12"/>
          </p:nvPr>
        </p:nvSpPr>
        <p:spPr>
          <a:xfrm>
            <a:off x="11553372" y="169705"/>
            <a:ext cx="435600" cy="363600"/>
          </a:xfrm>
          <a:prstGeom prst="rect">
            <a:avLst/>
          </a:prstGeom>
          <a:noFill/>
          <a:ln>
            <a:noFill/>
          </a:ln>
        </p:spPr>
        <p:txBody>
          <a:bodyPr spcFirstLastPara="1" wrap="square" lIns="0" tIns="0" rIns="0" bIns="0" anchor="t" anchorCtr="0">
            <a:noAutofit/>
          </a:bodyPr>
          <a:lstStyle>
            <a:lvl1pPr lvl="0" algn="r">
              <a:buNone/>
              <a:defRPr sz="1333">
                <a:solidFill>
                  <a:schemeClr val="dk1"/>
                </a:solidFill>
                <a:latin typeface="Mali SemiBold"/>
                <a:ea typeface="Mali SemiBold"/>
                <a:cs typeface="Mali SemiBold"/>
                <a:sym typeface="Mali SemiBold"/>
              </a:defRPr>
            </a:lvl1pPr>
            <a:lvl2pPr lvl="1" algn="r">
              <a:buNone/>
              <a:defRPr sz="1333">
                <a:solidFill>
                  <a:schemeClr val="dk1"/>
                </a:solidFill>
                <a:latin typeface="Mali SemiBold"/>
                <a:ea typeface="Mali SemiBold"/>
                <a:cs typeface="Mali SemiBold"/>
                <a:sym typeface="Mali SemiBold"/>
              </a:defRPr>
            </a:lvl2pPr>
            <a:lvl3pPr lvl="2" algn="r">
              <a:buNone/>
              <a:defRPr sz="1333">
                <a:solidFill>
                  <a:schemeClr val="dk1"/>
                </a:solidFill>
                <a:latin typeface="Mali SemiBold"/>
                <a:ea typeface="Mali SemiBold"/>
                <a:cs typeface="Mali SemiBold"/>
                <a:sym typeface="Mali SemiBold"/>
              </a:defRPr>
            </a:lvl3pPr>
            <a:lvl4pPr lvl="3" algn="r">
              <a:buNone/>
              <a:defRPr sz="1333">
                <a:solidFill>
                  <a:schemeClr val="dk1"/>
                </a:solidFill>
                <a:latin typeface="Mali SemiBold"/>
                <a:ea typeface="Mali SemiBold"/>
                <a:cs typeface="Mali SemiBold"/>
                <a:sym typeface="Mali SemiBold"/>
              </a:defRPr>
            </a:lvl4pPr>
            <a:lvl5pPr lvl="4" algn="r">
              <a:buNone/>
              <a:defRPr sz="1333">
                <a:solidFill>
                  <a:schemeClr val="dk1"/>
                </a:solidFill>
                <a:latin typeface="Mali SemiBold"/>
                <a:ea typeface="Mali SemiBold"/>
                <a:cs typeface="Mali SemiBold"/>
                <a:sym typeface="Mali SemiBold"/>
              </a:defRPr>
            </a:lvl5pPr>
            <a:lvl6pPr lvl="5" algn="r">
              <a:buNone/>
              <a:defRPr sz="1333">
                <a:solidFill>
                  <a:schemeClr val="dk1"/>
                </a:solidFill>
                <a:latin typeface="Mali SemiBold"/>
                <a:ea typeface="Mali SemiBold"/>
                <a:cs typeface="Mali SemiBold"/>
                <a:sym typeface="Mali SemiBold"/>
              </a:defRPr>
            </a:lvl6pPr>
            <a:lvl7pPr lvl="6" algn="r">
              <a:buNone/>
              <a:defRPr sz="1333">
                <a:solidFill>
                  <a:schemeClr val="dk1"/>
                </a:solidFill>
                <a:latin typeface="Mali SemiBold"/>
                <a:ea typeface="Mali SemiBold"/>
                <a:cs typeface="Mali SemiBold"/>
                <a:sym typeface="Mali SemiBold"/>
              </a:defRPr>
            </a:lvl7pPr>
            <a:lvl8pPr lvl="7" algn="r">
              <a:buNone/>
              <a:defRPr sz="1333">
                <a:solidFill>
                  <a:schemeClr val="dk1"/>
                </a:solidFill>
                <a:latin typeface="Mali SemiBold"/>
                <a:ea typeface="Mali SemiBold"/>
                <a:cs typeface="Mali SemiBold"/>
                <a:sym typeface="Mali SemiBold"/>
              </a:defRPr>
            </a:lvl8pPr>
            <a:lvl9pPr lvl="8" algn="r">
              <a:buNone/>
              <a:defRPr sz="1333">
                <a:solidFill>
                  <a:schemeClr val="dk1"/>
                </a:solidFill>
                <a:latin typeface="Mali SemiBold"/>
                <a:ea typeface="Mali SemiBold"/>
                <a:cs typeface="Mali SemiBold"/>
                <a:sym typeface="Mali SemiBold"/>
              </a:defRPr>
            </a:lvl9pPr>
          </a:lstStyle>
          <a:p>
            <a:fld id="{B34E2030-D9C5-4D80-957E-BB5407210340}" type="slidenum">
              <a:rPr lang="en-US" smtClean="0"/>
              <a:t>‹#›</a:t>
            </a:fld>
            <a:endParaRPr lang="en-US"/>
          </a:p>
        </p:txBody>
      </p:sp>
    </p:spTree>
    <p:extLst>
      <p:ext uri="{BB962C8B-B14F-4D97-AF65-F5344CB8AC3E}">
        <p14:creationId xmlns:p14="http://schemas.microsoft.com/office/powerpoint/2010/main" val="2852859978"/>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32879020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ransition>
    <p:fade thruBlk="1"/>
  </p:transition>
  <p:hf hdr="0" ftr="0" dt="0"/>
  <p:txStyles>
    <p:titleStyle>
      <a:lvl1pPr algn="l" defTabSz="914377" rtl="0" eaLnBrk="1" latinLnBrk="0" hangingPunct="1">
        <a:lnSpc>
          <a:spcPct val="90000"/>
        </a:lnSpc>
        <a:spcBef>
          <a:spcPct val="0"/>
        </a:spcBef>
        <a:buNone/>
        <a:defRPr sz="5400" kern="1200" cap="all"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75" indent="-182875" algn="l" defTabSz="914377"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189" indent="-182875"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02" indent="-182875"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15" indent="-182875"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28" indent="-182875"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599960" indent="-228594"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899953" indent="-228594"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199945" indent="-228594"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499938" indent="-228594" algn="l" defTabSz="914377"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37.png"/><Relationship Id="rId1" Type="http://schemas.openxmlformats.org/officeDocument/2006/relationships/slideLayout" Target="../slideLayouts/slideLayout21.xml"/><Relationship Id="rId6" Type="http://schemas.openxmlformats.org/officeDocument/2006/relationships/image" Target="../media/image39.png"/><Relationship Id="rId5" Type="http://schemas.microsoft.com/office/2007/relationships/hdphoto" Target="../media/hdphoto6.wdp"/><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5333" y="191729"/>
            <a:ext cx="9202800" cy="1124538"/>
          </a:xfrm>
        </p:spPr>
        <p:txBody>
          <a:bodyPr/>
          <a:lstStyle/>
          <a:p>
            <a:pPr algn="ctr"/>
            <a:r>
              <a:rPr lang="en-US" sz="3600" dirty="0">
                <a:solidFill>
                  <a:srgbClr val="FF0000"/>
                </a:solidFill>
                <a:latin typeface="Agency FB" panose="020B0503020202020204" pitchFamily="34" charset="0"/>
              </a:rPr>
              <a:t>Module – 4</a:t>
            </a:r>
            <a:br>
              <a:rPr lang="en-US" sz="3600" dirty="0">
                <a:solidFill>
                  <a:srgbClr val="FF0000"/>
                </a:solidFill>
                <a:latin typeface="Agency FB" panose="020B0503020202020204" pitchFamily="34" charset="0"/>
              </a:rPr>
            </a:br>
            <a:r>
              <a:rPr lang="en-US" sz="3600" dirty="0">
                <a:solidFill>
                  <a:srgbClr val="FF0000"/>
                </a:solidFill>
                <a:latin typeface="Agency FB" panose="020B0503020202020204" pitchFamily="34" charset="0"/>
              </a:rPr>
              <a:t>Metaphors and Prototyping</a:t>
            </a:r>
          </a:p>
        </p:txBody>
      </p:sp>
      <p:sp>
        <p:nvSpPr>
          <p:cNvPr id="3" name="Content Placeholder 2"/>
          <p:cNvSpPr>
            <a:spLocks noGrp="1"/>
          </p:cNvSpPr>
          <p:nvPr>
            <p:ph idx="4294967295"/>
          </p:nvPr>
        </p:nvSpPr>
        <p:spPr>
          <a:xfrm>
            <a:off x="825910" y="1701208"/>
            <a:ext cx="9202738" cy="4454525"/>
          </a:xfrm>
        </p:spPr>
        <p:txBody>
          <a:bodyPr/>
          <a:lstStyle/>
          <a:p>
            <a:pPr>
              <a:lnSpc>
                <a:spcPct val="150000"/>
              </a:lnSpc>
            </a:pPr>
            <a:r>
              <a:rPr lang="en-US" sz="2800" dirty="0">
                <a:solidFill>
                  <a:schemeClr val="tx1"/>
                </a:solidFill>
                <a:latin typeface="Bodoni MT Condensed" panose="02070606080606020203" pitchFamily="18" charset="0"/>
              </a:rPr>
              <a:t>Metaphor method: Theory and methodology of concept generation, </a:t>
            </a:r>
          </a:p>
          <a:p>
            <a:pPr>
              <a:lnSpc>
                <a:spcPct val="150000"/>
              </a:lnSpc>
            </a:pPr>
            <a:r>
              <a:rPr lang="en-US" sz="2800" dirty="0">
                <a:solidFill>
                  <a:schemeClr val="tx1"/>
                </a:solidFill>
                <a:latin typeface="Bodoni MT Condensed" panose="02070606080606020203" pitchFamily="18" charset="0"/>
              </a:rPr>
              <a:t>Blend method &amp; Thematic Method. </a:t>
            </a:r>
          </a:p>
          <a:p>
            <a:pPr>
              <a:lnSpc>
                <a:spcPct val="150000"/>
              </a:lnSpc>
            </a:pPr>
            <a:r>
              <a:rPr lang="en-US" sz="2800" dirty="0">
                <a:solidFill>
                  <a:schemeClr val="tx1"/>
                </a:solidFill>
                <a:latin typeface="Bodoni MT Condensed" panose="02070606080606020203" pitchFamily="18" charset="0"/>
              </a:rPr>
              <a:t>Articulating design ideas: Storytelling; </a:t>
            </a:r>
          </a:p>
          <a:p>
            <a:pPr>
              <a:lnSpc>
                <a:spcPct val="150000"/>
              </a:lnSpc>
            </a:pPr>
            <a:r>
              <a:rPr lang="en-US" sz="2800" dirty="0">
                <a:solidFill>
                  <a:schemeClr val="tx1"/>
                </a:solidFill>
                <a:latin typeface="Bodoni MT Condensed" panose="02070606080606020203" pitchFamily="18" charset="0"/>
              </a:rPr>
              <a:t>Introduction to Sketching &amp; Dynamic Diagrams; </a:t>
            </a:r>
          </a:p>
          <a:p>
            <a:pPr>
              <a:lnSpc>
                <a:spcPct val="150000"/>
              </a:lnSpc>
            </a:pPr>
            <a:r>
              <a:rPr lang="en-US" sz="2800" dirty="0">
                <a:solidFill>
                  <a:schemeClr val="tx1"/>
                </a:solidFill>
                <a:latin typeface="Bodoni MT Condensed" panose="02070606080606020203" pitchFamily="18" charset="0"/>
              </a:rPr>
              <a:t>K Scripts,</a:t>
            </a:r>
          </a:p>
          <a:p>
            <a:pPr>
              <a:lnSpc>
                <a:spcPct val="150000"/>
              </a:lnSpc>
            </a:pPr>
            <a:r>
              <a:rPr lang="en-US" sz="2800" dirty="0">
                <a:solidFill>
                  <a:schemeClr val="tx1"/>
                </a:solidFill>
                <a:latin typeface="Bodoni MT Condensed" panose="02070606080606020203" pitchFamily="18" charset="0"/>
              </a:rPr>
              <a:t>Introduction to Prototyping &amp; Visualization Design Tools</a:t>
            </a:r>
          </a:p>
        </p:txBody>
      </p:sp>
    </p:spTree>
    <p:extLst>
      <p:ext uri="{BB962C8B-B14F-4D97-AF65-F5344CB8AC3E}">
        <p14:creationId xmlns:p14="http://schemas.microsoft.com/office/powerpoint/2010/main" val="167528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20000" contrast="40000"/>
          </a:blip>
          <a:stretch>
            <a:fillRect/>
          </a:stretch>
        </p:blipFill>
        <p:spPr>
          <a:xfrm>
            <a:off x="0" y="0"/>
            <a:ext cx="8420878" cy="4238172"/>
          </a:xfrm>
          <a:prstGeom prst="rect">
            <a:avLst/>
          </a:prstGeom>
        </p:spPr>
      </p:pic>
      <p:pic>
        <p:nvPicPr>
          <p:cNvPr id="3" name="Picture 2"/>
          <p:cNvPicPr>
            <a:picLocks noChangeAspect="1"/>
          </p:cNvPicPr>
          <p:nvPr/>
        </p:nvPicPr>
        <p:blipFill>
          <a:blip r:embed="rId3"/>
          <a:stretch>
            <a:fillRect/>
          </a:stretch>
        </p:blipFill>
        <p:spPr>
          <a:xfrm>
            <a:off x="8621486" y="927709"/>
            <a:ext cx="3570514" cy="2757584"/>
          </a:xfrm>
          <a:prstGeom prst="rect">
            <a:avLst/>
          </a:prstGeom>
        </p:spPr>
      </p:pic>
    </p:spTree>
    <p:extLst>
      <p:ext uri="{BB962C8B-B14F-4D97-AF65-F5344CB8AC3E}">
        <p14:creationId xmlns:p14="http://schemas.microsoft.com/office/powerpoint/2010/main" val="2702377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75187"/>
          </a:xfrm>
        </p:spPr>
        <p:txBody>
          <a:bodyPr/>
          <a:lstStyle/>
          <a:p>
            <a:pPr algn="ctr"/>
            <a:r>
              <a:rPr lang="en-US" dirty="0">
                <a:solidFill>
                  <a:srgbClr val="002060"/>
                </a:solidFill>
                <a:latin typeface="Agency FB" panose="020B0503020202020204" pitchFamily="34" charset="0"/>
              </a:rPr>
              <a:t>CREATIVITY AND PROBLEM SOLVING</a:t>
            </a:r>
          </a:p>
        </p:txBody>
      </p:sp>
      <p:sp>
        <p:nvSpPr>
          <p:cNvPr id="3" name="Content Placeholder 2"/>
          <p:cNvSpPr>
            <a:spLocks noGrp="1"/>
          </p:cNvSpPr>
          <p:nvPr>
            <p:ph idx="1"/>
          </p:nvPr>
        </p:nvSpPr>
        <p:spPr>
          <a:xfrm>
            <a:off x="720213" y="635000"/>
            <a:ext cx="11353800" cy="5588000"/>
          </a:xfrm>
        </p:spPr>
        <p:txBody>
          <a:bodyPr>
            <a:noAutofit/>
          </a:bodyPr>
          <a:lstStyle/>
          <a:p>
            <a:pPr algn="just">
              <a:lnSpc>
                <a:spcPct val="170000"/>
              </a:lnSpc>
            </a:pPr>
            <a:r>
              <a:rPr lang="en-US" sz="2000" dirty="0">
                <a:latin typeface="Calisto MT" panose="02040603050505030304" pitchFamily="18" charset="0"/>
              </a:rPr>
              <a:t>Creative thinkers are distinguished by their </a:t>
            </a:r>
            <a:r>
              <a:rPr lang="en-US" sz="2000" dirty="0">
                <a:solidFill>
                  <a:srgbClr val="FF0000"/>
                </a:solidFill>
                <a:latin typeface="Calisto MT" panose="02040603050505030304" pitchFamily="18" charset="0"/>
              </a:rPr>
              <a:t>ability to synthesize new combinations of ideas and concepts </a:t>
            </a:r>
            <a:r>
              <a:rPr lang="en-US" sz="2000" dirty="0">
                <a:latin typeface="Calisto MT" panose="02040603050505030304" pitchFamily="18" charset="0"/>
              </a:rPr>
              <a:t>into meaningful and useful forms. </a:t>
            </a:r>
          </a:p>
          <a:p>
            <a:pPr algn="just">
              <a:lnSpc>
                <a:spcPct val="170000"/>
              </a:lnSpc>
              <a:buFont typeface="Wingdings" panose="05000000000000000000" pitchFamily="2" charset="2"/>
              <a:buChar char="ü"/>
            </a:pPr>
            <a:r>
              <a:rPr lang="en-US" sz="2000" dirty="0">
                <a:latin typeface="Calisto MT" panose="02040603050505030304" pitchFamily="18" charset="0"/>
              </a:rPr>
              <a:t>A creative engineer is one </a:t>
            </a:r>
            <a:r>
              <a:rPr lang="en-US" sz="2000" dirty="0">
                <a:solidFill>
                  <a:srgbClr val="FF0000"/>
                </a:solidFill>
                <a:latin typeface="Calisto MT" panose="02040603050505030304" pitchFamily="18" charset="0"/>
              </a:rPr>
              <a:t>who produces a lot of ideas. </a:t>
            </a:r>
            <a:r>
              <a:rPr lang="en-US" sz="2000" dirty="0">
                <a:latin typeface="Calisto MT" panose="02040603050505030304" pitchFamily="18" charset="0"/>
              </a:rPr>
              <a:t>These can be completely original ideas inspired by a discovery. More often, creative ideas result from putting existing ideas together in novel ways. </a:t>
            </a:r>
          </a:p>
          <a:p>
            <a:pPr algn="just">
              <a:lnSpc>
                <a:spcPct val="170000"/>
              </a:lnSpc>
              <a:buFont typeface="Wingdings" panose="05000000000000000000" pitchFamily="2" charset="2"/>
              <a:buChar char="ü"/>
            </a:pPr>
            <a:r>
              <a:rPr lang="en-US" sz="2000" dirty="0">
                <a:latin typeface="Calisto MT" panose="02040603050505030304" pitchFamily="18" charset="0"/>
              </a:rPr>
              <a:t>A creative person is adept at breaking an idea down to take a </a:t>
            </a:r>
            <a:r>
              <a:rPr lang="en-US" sz="2000" dirty="0">
                <a:solidFill>
                  <a:srgbClr val="FF0000"/>
                </a:solidFill>
                <a:latin typeface="Calisto MT" panose="02040603050505030304" pitchFamily="18" charset="0"/>
              </a:rPr>
              <a:t>fresh look at its parts</a:t>
            </a:r>
            <a:r>
              <a:rPr lang="en-US" sz="2000" dirty="0">
                <a:latin typeface="Calisto MT" panose="02040603050505030304" pitchFamily="18" charset="0"/>
              </a:rPr>
              <a:t>, or in making connections between the current problem and seemingly unrelated observations or facts.</a:t>
            </a:r>
          </a:p>
          <a:p>
            <a:pPr algn="just">
              <a:lnSpc>
                <a:spcPct val="170000"/>
              </a:lnSpc>
              <a:buFont typeface="Wingdings" panose="05000000000000000000" pitchFamily="2" charset="2"/>
              <a:buChar char="ü"/>
            </a:pPr>
            <a:r>
              <a:rPr lang="en-US" sz="2000" dirty="0">
                <a:latin typeface="Calisto MT" panose="02040603050505030304" pitchFamily="18" charset="0"/>
              </a:rPr>
              <a:t>We all like to be called </a:t>
            </a:r>
            <a:r>
              <a:rPr lang="en-US" sz="2000" b="1" dirty="0">
                <a:latin typeface="Calisto MT" panose="02040603050505030304" pitchFamily="18" charset="0"/>
              </a:rPr>
              <a:t>“creative,” </a:t>
            </a:r>
            <a:r>
              <a:rPr lang="en-US" sz="2000" dirty="0">
                <a:latin typeface="Calisto MT" panose="02040603050505030304" pitchFamily="18" charset="0"/>
              </a:rPr>
              <a:t>yet most of us, in our </a:t>
            </a:r>
            <a:r>
              <a:rPr lang="en-US" sz="2000" dirty="0">
                <a:solidFill>
                  <a:srgbClr val="FF0000"/>
                </a:solidFill>
                <a:latin typeface="Calisto MT" panose="02040603050505030304" pitchFamily="18" charset="0"/>
              </a:rPr>
              <a:t>ignorance of the subject</a:t>
            </a:r>
            <a:r>
              <a:rPr lang="en-US" sz="2000" dirty="0">
                <a:latin typeface="Calisto MT" panose="02040603050505030304" pitchFamily="18" charset="0"/>
              </a:rPr>
              <a:t>, feel that </a:t>
            </a:r>
            <a:r>
              <a:rPr lang="en-US" sz="2000" dirty="0">
                <a:solidFill>
                  <a:srgbClr val="FF0000"/>
                </a:solidFill>
                <a:latin typeface="Calisto MT" panose="02040603050505030304" pitchFamily="18" charset="0"/>
              </a:rPr>
              <a:t>creativity is reserved for only the gifted few. </a:t>
            </a:r>
          </a:p>
          <a:p>
            <a:pPr algn="just">
              <a:lnSpc>
                <a:spcPct val="170000"/>
              </a:lnSpc>
              <a:buFont typeface="Wingdings" panose="05000000000000000000" pitchFamily="2" charset="2"/>
              <a:buChar char="ü"/>
            </a:pPr>
            <a:r>
              <a:rPr lang="en-US" sz="2000" dirty="0">
                <a:latin typeface="Calisto MT" panose="02040603050505030304" pitchFamily="18" charset="0"/>
              </a:rPr>
              <a:t>There is the popular myth that creative ideas arrive with flash-like spontaneity—the flash of lightning and clap of thunder routine.</a:t>
            </a:r>
          </a:p>
        </p:txBody>
      </p:sp>
    </p:spTree>
    <p:extLst>
      <p:ext uri="{BB962C8B-B14F-4D97-AF65-F5344CB8AC3E}">
        <p14:creationId xmlns:p14="http://schemas.microsoft.com/office/powerpoint/2010/main" val="27970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871" y="544853"/>
            <a:ext cx="4198258" cy="5378677"/>
          </a:xfrm>
        </p:spPr>
        <p:txBody>
          <a:bodyPr>
            <a:normAutofit/>
          </a:bodyPr>
          <a:lstStyle/>
          <a:p>
            <a:pPr marL="0" indent="0">
              <a:buNone/>
            </a:pPr>
            <a:r>
              <a:rPr lang="en-US" b="1" dirty="0">
                <a:solidFill>
                  <a:srgbClr val="002060"/>
                </a:solidFill>
                <a:latin typeface="Calisto MT" panose="02040603050505030304" pitchFamily="18" charset="0"/>
              </a:rPr>
              <a:t>Aids to Creative Thinking</a:t>
            </a:r>
            <a:endParaRPr lang="en-US" i="1" dirty="0">
              <a:latin typeface="Calisto MT" panose="02040603050505030304" pitchFamily="18" charset="0"/>
            </a:endParaRPr>
          </a:p>
          <a:p>
            <a:pPr>
              <a:lnSpc>
                <a:spcPct val="150000"/>
              </a:lnSpc>
            </a:pPr>
            <a:r>
              <a:rPr lang="en-US" sz="2000" i="1" dirty="0">
                <a:latin typeface="Calisto MT" panose="02040603050505030304" pitchFamily="18" charset="0"/>
              </a:rPr>
              <a:t>Develop a creative attitude</a:t>
            </a:r>
          </a:p>
          <a:p>
            <a:pPr>
              <a:lnSpc>
                <a:spcPct val="150000"/>
              </a:lnSpc>
            </a:pPr>
            <a:r>
              <a:rPr lang="en-US" sz="2000" i="1" dirty="0">
                <a:latin typeface="Calisto MT" panose="02040603050505030304" pitchFamily="18" charset="0"/>
              </a:rPr>
              <a:t>Unlock your imagination</a:t>
            </a:r>
          </a:p>
          <a:p>
            <a:pPr>
              <a:lnSpc>
                <a:spcPct val="150000"/>
              </a:lnSpc>
            </a:pPr>
            <a:r>
              <a:rPr lang="en-US" sz="2000" i="1" dirty="0">
                <a:latin typeface="Calisto MT" panose="02040603050505030304" pitchFamily="18" charset="0"/>
              </a:rPr>
              <a:t>Be persistent</a:t>
            </a:r>
          </a:p>
          <a:p>
            <a:pPr>
              <a:lnSpc>
                <a:spcPct val="150000"/>
              </a:lnSpc>
            </a:pPr>
            <a:r>
              <a:rPr lang="en-US" sz="2000" i="1" dirty="0">
                <a:latin typeface="Calisto MT" panose="02040603050505030304" pitchFamily="18" charset="0"/>
              </a:rPr>
              <a:t>Develop an open mind</a:t>
            </a:r>
          </a:p>
          <a:p>
            <a:pPr>
              <a:lnSpc>
                <a:spcPct val="150000"/>
              </a:lnSpc>
            </a:pPr>
            <a:r>
              <a:rPr lang="en-US" sz="2000" i="1" dirty="0">
                <a:latin typeface="Calisto MT" panose="02040603050505030304" pitchFamily="18" charset="0"/>
              </a:rPr>
              <a:t>Suspend your judgment</a:t>
            </a:r>
          </a:p>
          <a:p>
            <a:pPr>
              <a:lnSpc>
                <a:spcPct val="150000"/>
              </a:lnSpc>
            </a:pPr>
            <a:r>
              <a:rPr lang="en-US" sz="2000" i="1" dirty="0">
                <a:latin typeface="Calisto MT" panose="02040603050505030304" pitchFamily="18" charset="0"/>
              </a:rPr>
              <a:t>Set problem boundaries</a:t>
            </a:r>
          </a:p>
        </p:txBody>
      </p:sp>
      <p:pic>
        <p:nvPicPr>
          <p:cNvPr id="5" name="Picture 4"/>
          <p:cNvPicPr>
            <a:picLocks noChangeAspect="1"/>
          </p:cNvPicPr>
          <p:nvPr/>
        </p:nvPicPr>
        <p:blipFill>
          <a:blip r:embed="rId2"/>
          <a:stretch>
            <a:fillRect/>
          </a:stretch>
        </p:blipFill>
        <p:spPr>
          <a:xfrm>
            <a:off x="4430129" y="544853"/>
            <a:ext cx="7761871" cy="5827486"/>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 y="4846052"/>
            <a:ext cx="3023418" cy="2011947"/>
          </a:xfrm>
          <a:prstGeom prst="rect">
            <a:avLst/>
          </a:prstGeom>
        </p:spPr>
      </p:pic>
    </p:spTree>
    <p:extLst>
      <p:ext uri="{BB962C8B-B14F-4D97-AF65-F5344CB8AC3E}">
        <p14:creationId xmlns:p14="http://schemas.microsoft.com/office/powerpoint/2010/main" val="6700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6057353" cy="2951019"/>
          </a:xfrm>
          <a:prstGeom prst="rect">
            <a:avLst/>
          </a:prstGeom>
        </p:spPr>
      </p:pic>
      <p:sp>
        <p:nvSpPr>
          <p:cNvPr id="134" name="Google Shape;134;p17"/>
          <p:cNvSpPr txBox="1">
            <a:spLocks noGrp="1"/>
          </p:cNvSpPr>
          <p:nvPr>
            <p:ph type="ctrTitle"/>
          </p:nvPr>
        </p:nvSpPr>
        <p:spPr>
          <a:xfrm>
            <a:off x="6667114" y="1009534"/>
            <a:ext cx="4335183" cy="931950"/>
          </a:xfrm>
          <a:prstGeom prst="rect">
            <a:avLst/>
          </a:prstGeom>
        </p:spPr>
        <p:txBody>
          <a:bodyPr spcFirstLastPara="1" vert="horz" wrap="square" lIns="0" tIns="0" rIns="0" bIns="0" rtlCol="0" anchor="b" anchorCtr="0">
            <a:noAutofit/>
          </a:bodyPr>
          <a:lstStyle/>
          <a:p>
            <a:pPr lvl="0" algn="ctr"/>
            <a:r>
              <a:rPr lang="en-IN" sz="4800" b="1" dirty="0">
                <a:solidFill>
                  <a:srgbClr val="FFC000"/>
                </a:solidFill>
              </a:rPr>
              <a:t>Communication</a:t>
            </a:r>
            <a:endParaRPr lang="en-IN" sz="4800" dirty="0">
              <a:solidFill>
                <a:srgbClr val="FFC000"/>
              </a:solidFill>
            </a:endParaRPr>
          </a:p>
        </p:txBody>
      </p:sp>
    </p:spTree>
    <p:extLst>
      <p:ext uri="{BB962C8B-B14F-4D97-AF65-F5344CB8AC3E}">
        <p14:creationId xmlns:p14="http://schemas.microsoft.com/office/powerpoint/2010/main" val="1947137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8393"/>
          <a:stretch/>
        </p:blipFill>
        <p:spPr>
          <a:xfrm>
            <a:off x="0" y="575733"/>
            <a:ext cx="12192000" cy="6284299"/>
          </a:xfrm>
          <a:prstGeom prst="rect">
            <a:avLst/>
          </a:prstGeom>
        </p:spPr>
      </p:pic>
      <p:sp>
        <p:nvSpPr>
          <p:cNvPr id="5" name="TextBox 4"/>
          <p:cNvSpPr txBox="1"/>
          <p:nvPr/>
        </p:nvSpPr>
        <p:spPr>
          <a:xfrm>
            <a:off x="3412067" y="-39820"/>
            <a:ext cx="5367867" cy="584775"/>
          </a:xfrm>
          <a:prstGeom prst="rect">
            <a:avLst/>
          </a:prstGeom>
          <a:noFill/>
        </p:spPr>
        <p:txBody>
          <a:bodyPr wrap="square" rtlCol="0">
            <a:spAutoFit/>
          </a:bodyPr>
          <a:lstStyle/>
          <a:p>
            <a:pPr defTabSz="1219170"/>
            <a:r>
              <a:rPr lang="en-IN" sz="3200" dirty="0">
                <a:latin typeface="Algerian" panose="04020705040A02060702" pitchFamily="82" charset="0"/>
              </a:rPr>
              <a:t>What is Communication ?</a:t>
            </a:r>
          </a:p>
        </p:txBody>
      </p:sp>
      <p:sp>
        <p:nvSpPr>
          <p:cNvPr id="6" name="Slide Number Placeholder 5"/>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14</a:t>
            </a:fld>
            <a:endParaRPr lang="en">
              <a:latin typeface="Rockwell Condensed" panose="02060603050405020104"/>
            </a:endParaRPr>
          </a:p>
        </p:txBody>
      </p:sp>
    </p:spTree>
    <p:extLst>
      <p:ext uri="{BB962C8B-B14F-4D97-AF65-F5344CB8AC3E}">
        <p14:creationId xmlns:p14="http://schemas.microsoft.com/office/powerpoint/2010/main" val="620597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1" name="Google Shape;121;p15"/>
          <p:cNvSpPr txBox="1">
            <a:spLocks noGrp="1"/>
          </p:cNvSpPr>
          <p:nvPr>
            <p:ph type="sldNum" idx="12"/>
          </p:nvPr>
        </p:nvSpPr>
        <p:spPr>
          <a:prstGeom prst="rect">
            <a:avLst/>
          </a:prstGeom>
        </p:spPr>
        <p:txBody>
          <a:bodyPr spcFirstLastPara="1" vert="horz" wrap="square" lIns="0" tIns="0" rIns="0" bIns="0" rtlCol="0" anchor="ctr" anchorCtr="0">
            <a:noAutofit/>
          </a:bodyPr>
          <a:lstStyle/>
          <a:p>
            <a:pPr algn="r" defTabSz="1219170"/>
            <a:fld id="{00000000-1234-1234-1234-123412341234}" type="slidenum">
              <a:rPr lang="en">
                <a:latin typeface="Rockwell Condensed" panose="02060603050405020104"/>
              </a:rPr>
              <a:pPr algn="r" defTabSz="1219170"/>
              <a:t>15</a:t>
            </a:fld>
            <a:endParaRPr dirty="0">
              <a:latin typeface="Rockwell Condensed" panose="02060603050405020104"/>
            </a:endParaRPr>
          </a:p>
        </p:txBody>
      </p:sp>
      <p:sp>
        <p:nvSpPr>
          <p:cNvPr id="117" name="Google Shape;117;p15"/>
          <p:cNvSpPr txBox="1">
            <a:spLocks noGrp="1"/>
          </p:cNvSpPr>
          <p:nvPr>
            <p:ph type="title" idx="4294967295"/>
          </p:nvPr>
        </p:nvSpPr>
        <p:spPr>
          <a:xfrm>
            <a:off x="1228484" y="365751"/>
            <a:ext cx="8948737" cy="661987"/>
          </a:xfrm>
          <a:prstGeom prst="rect">
            <a:avLst/>
          </a:prstGeom>
        </p:spPr>
        <p:txBody>
          <a:bodyPr spcFirstLastPara="1" vert="horz" wrap="square" lIns="0" tIns="0" rIns="0" bIns="0" rtlCol="0" anchor="b" anchorCtr="0">
            <a:noAutofit/>
          </a:bodyPr>
          <a:lstStyle/>
          <a:p>
            <a:pPr lvl="0" algn="ctr"/>
            <a:r>
              <a:rPr lang="en-IN" sz="3200" b="1" dirty="0">
                <a:solidFill>
                  <a:schemeClr val="accent2">
                    <a:lumMod val="75000"/>
                  </a:schemeClr>
                </a:solidFill>
              </a:rPr>
              <a:t>Articulate Design Ideas</a:t>
            </a:r>
            <a:endParaRPr lang="en-IN" sz="3200" dirty="0">
              <a:solidFill>
                <a:schemeClr val="accent2">
                  <a:lumMod val="75000"/>
                </a:schemeClr>
              </a:solidFill>
            </a:endParaRPr>
          </a:p>
        </p:txBody>
      </p:sp>
      <p:sp>
        <p:nvSpPr>
          <p:cNvPr id="4" name="Rectangle 3"/>
          <p:cNvSpPr/>
          <p:nvPr/>
        </p:nvSpPr>
        <p:spPr>
          <a:xfrm>
            <a:off x="852505" y="1247077"/>
            <a:ext cx="9471784" cy="379656"/>
          </a:xfrm>
          <a:prstGeom prst="rect">
            <a:avLst/>
          </a:prstGeom>
        </p:spPr>
        <p:txBody>
          <a:bodyPr wrap="square">
            <a:spAutoFit/>
          </a:bodyPr>
          <a:lstStyle/>
          <a:p>
            <a:pPr marL="457189" indent="-457189" algn="just" defTabSz="1219170">
              <a:buFont typeface="Arial"/>
              <a:buAutoNum type="arabicPeriod"/>
            </a:pPr>
            <a:endParaRPr lang="en-IN" sz="1867" dirty="0">
              <a:solidFill>
                <a:prstClr val="black"/>
              </a:solidFill>
            </a:endParaRPr>
          </a:p>
        </p:txBody>
      </p:sp>
      <p:sp>
        <p:nvSpPr>
          <p:cNvPr id="5" name="Rectangle 4"/>
          <p:cNvSpPr/>
          <p:nvPr/>
        </p:nvSpPr>
        <p:spPr>
          <a:xfrm>
            <a:off x="1867711" y="1436905"/>
            <a:ext cx="8309510" cy="3731406"/>
          </a:xfrm>
          <a:prstGeom prst="rect">
            <a:avLst/>
          </a:prstGeom>
        </p:spPr>
        <p:txBody>
          <a:bodyPr wrap="square">
            <a:spAutoFit/>
          </a:bodyPr>
          <a:lstStyle/>
          <a:p>
            <a:pPr algn="just" defTabSz="1219170">
              <a:lnSpc>
                <a:spcPct val="150000"/>
              </a:lnSpc>
            </a:pPr>
            <a:r>
              <a:rPr lang="en-US" sz="2000" dirty="0">
                <a:latin typeface="Calisto MT" panose="02040603050505030304" pitchFamily="18" charset="0"/>
              </a:rPr>
              <a:t>At the surface this sounds easy – </a:t>
            </a:r>
            <a:r>
              <a:rPr lang="en-US" sz="2000" dirty="0">
                <a:solidFill>
                  <a:srgbClr val="002060"/>
                </a:solidFill>
                <a:latin typeface="Calisto MT" panose="02040603050505030304" pitchFamily="18" charset="0"/>
              </a:rPr>
              <a:t>anyone can talk, but talking isn't the challenge. The challenge is in communicating well. </a:t>
            </a:r>
          </a:p>
          <a:p>
            <a:pPr algn="just" defTabSz="1219170">
              <a:lnSpc>
                <a:spcPct val="150000"/>
              </a:lnSpc>
            </a:pPr>
            <a:r>
              <a:rPr lang="en-US" sz="2000" dirty="0">
                <a:latin typeface="Calisto MT" panose="02040603050505030304" pitchFamily="18" charset="0"/>
              </a:rPr>
              <a:t>How can you communicate in a way that convinces your stakeholder(s) that this is the problem to focus on? The meaning behind a particular decision? The goal you're trying to achieve?</a:t>
            </a:r>
          </a:p>
          <a:p>
            <a:pPr algn="ctr" defTabSz="1219170">
              <a:lnSpc>
                <a:spcPct val="150000"/>
              </a:lnSpc>
            </a:pPr>
            <a:r>
              <a:rPr lang="en-US" sz="2000" b="1" dirty="0">
                <a:solidFill>
                  <a:srgbClr val="FF0000"/>
                </a:solidFill>
                <a:latin typeface="Calisto MT" panose="02040603050505030304" pitchFamily="18" charset="0"/>
              </a:rPr>
              <a:t>Knowing the goal is critical, but keep in mind that the goal can change. </a:t>
            </a:r>
          </a:p>
          <a:p>
            <a:pPr defTabSz="1219170">
              <a:lnSpc>
                <a:spcPct val="150000"/>
              </a:lnSpc>
            </a:pPr>
            <a:r>
              <a:rPr lang="en-US" sz="2000" dirty="0">
                <a:latin typeface="Calisto MT" panose="02040603050505030304" pitchFamily="18" charset="0"/>
              </a:rPr>
              <a:t>As we progress through the design process, new insights arise which can influence the goal or direction of the project. </a:t>
            </a:r>
          </a:p>
        </p:txBody>
      </p:sp>
    </p:spTree>
    <p:extLst>
      <p:ext uri="{BB962C8B-B14F-4D97-AF65-F5344CB8AC3E}">
        <p14:creationId xmlns:p14="http://schemas.microsoft.com/office/powerpoint/2010/main" val="250096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474319" y="360672"/>
            <a:ext cx="5621681" cy="614000"/>
          </a:xfrm>
          <a:prstGeom prst="rect">
            <a:avLst/>
          </a:prstGeom>
        </p:spPr>
        <p:txBody>
          <a:bodyPr spcFirstLastPara="1" vert="horz" wrap="square" lIns="0" tIns="0" rIns="0" bIns="0" rtlCol="0" anchor="b" anchorCtr="0">
            <a:noAutofit/>
          </a:bodyPr>
          <a:lstStyle/>
          <a:p>
            <a:pPr lvl="0" algn="ctr"/>
            <a:r>
              <a:rPr lang="en-IN" sz="3200" b="1" dirty="0">
                <a:solidFill>
                  <a:schemeClr val="accent2">
                    <a:lumMod val="75000"/>
                  </a:schemeClr>
                </a:solidFill>
              </a:rPr>
              <a:t>Articulate Design Ideas</a:t>
            </a:r>
            <a:endParaRPr lang="en-IN" sz="3200" dirty="0">
              <a:solidFill>
                <a:schemeClr val="accent2">
                  <a:lumMod val="75000"/>
                </a:schemeClr>
              </a:solidFill>
            </a:endParaRPr>
          </a:p>
        </p:txBody>
      </p:sp>
      <p:sp>
        <p:nvSpPr>
          <p:cNvPr id="121" name="Google Shape;121;p15"/>
          <p:cNvSpPr txBox="1">
            <a:spLocks noGrp="1"/>
          </p:cNvSpPr>
          <p:nvPr>
            <p:ph type="sldNum" idx="12"/>
          </p:nvPr>
        </p:nvSpPr>
        <p:spPr>
          <a:prstGeom prst="rect">
            <a:avLst/>
          </a:prstGeom>
        </p:spPr>
        <p:txBody>
          <a:bodyPr spcFirstLastPara="1" vert="horz" wrap="square" lIns="0" tIns="0" rIns="0" bIns="0" rtlCol="0" anchor="ctr" anchorCtr="0">
            <a:noAutofit/>
          </a:bodyPr>
          <a:lstStyle/>
          <a:p>
            <a:pPr algn="r" defTabSz="1219170"/>
            <a:fld id="{00000000-1234-1234-1234-123412341234}" type="slidenum">
              <a:rPr lang="en">
                <a:latin typeface="Rockwell Condensed" panose="02060603050405020104"/>
              </a:rPr>
              <a:pPr algn="r" defTabSz="1219170"/>
              <a:t>16</a:t>
            </a:fld>
            <a:endParaRPr dirty="0">
              <a:latin typeface="Rockwell Condensed" panose="02060603050405020104"/>
            </a:endParaRPr>
          </a:p>
        </p:txBody>
      </p:sp>
      <p:sp>
        <p:nvSpPr>
          <p:cNvPr id="4" name="Rectangle 3"/>
          <p:cNvSpPr/>
          <p:nvPr/>
        </p:nvSpPr>
        <p:spPr>
          <a:xfrm>
            <a:off x="852505" y="1247077"/>
            <a:ext cx="9471784" cy="379656"/>
          </a:xfrm>
          <a:prstGeom prst="rect">
            <a:avLst/>
          </a:prstGeom>
        </p:spPr>
        <p:txBody>
          <a:bodyPr wrap="square">
            <a:spAutoFit/>
          </a:bodyPr>
          <a:lstStyle/>
          <a:p>
            <a:pPr marL="457189" indent="-457189" algn="just" defTabSz="1219170">
              <a:buFont typeface="Arial"/>
              <a:buAutoNum type="arabicPeriod"/>
            </a:pPr>
            <a:endParaRPr lang="en-IN" sz="1867" dirty="0">
              <a:solidFill>
                <a:prstClr val="black"/>
              </a:solidFill>
            </a:endParaRPr>
          </a:p>
        </p:txBody>
      </p:sp>
      <p:sp>
        <p:nvSpPr>
          <p:cNvPr id="5" name="Rectangle 4"/>
          <p:cNvSpPr/>
          <p:nvPr/>
        </p:nvSpPr>
        <p:spPr>
          <a:xfrm>
            <a:off x="189582" y="1474691"/>
            <a:ext cx="10519747" cy="5016758"/>
          </a:xfrm>
          <a:prstGeom prst="rect">
            <a:avLst/>
          </a:prstGeom>
        </p:spPr>
        <p:txBody>
          <a:bodyPr wrap="square">
            <a:spAutoFit/>
          </a:bodyPr>
          <a:lstStyle/>
          <a:p>
            <a:pPr algn="just" defTabSz="1219170"/>
            <a:r>
              <a:rPr lang="en-US" sz="2000" dirty="0">
                <a:effectLst>
                  <a:outerShdw blurRad="38100" dist="38100" dir="2700000" algn="tl">
                    <a:srgbClr val="000000">
                      <a:alpha val="43137"/>
                    </a:srgbClr>
                  </a:outerShdw>
                </a:effectLst>
                <a:latin typeface="Calisto MT" panose="02040603050505030304" pitchFamily="18" charset="0"/>
              </a:rPr>
              <a:t>A big part of any designers job is to </a:t>
            </a:r>
            <a:r>
              <a:rPr lang="en-US" sz="2000" b="1" dirty="0">
                <a:solidFill>
                  <a:srgbClr val="9B2D1F">
                    <a:lumMod val="75000"/>
                  </a:srgbClr>
                </a:solidFill>
                <a:effectLst>
                  <a:outerShdw blurRad="38100" dist="38100" dir="2700000" algn="tl">
                    <a:srgbClr val="000000">
                      <a:alpha val="43137"/>
                    </a:srgbClr>
                  </a:outerShdw>
                </a:effectLst>
                <a:latin typeface="Calisto MT" panose="02040603050505030304" pitchFamily="18" charset="0"/>
              </a:rPr>
              <a:t>convincing others of our design can be key to success</a:t>
            </a:r>
            <a:r>
              <a:rPr lang="en-US" sz="2000" b="1" dirty="0">
                <a:effectLst>
                  <a:outerShdw blurRad="38100" dist="38100" dir="2700000" algn="tl">
                    <a:srgbClr val="000000">
                      <a:alpha val="43137"/>
                    </a:srgbClr>
                  </a:outerShdw>
                </a:effectLst>
                <a:latin typeface="Calisto MT" panose="02040603050505030304" pitchFamily="18" charset="0"/>
              </a:rPr>
              <a:t>.</a:t>
            </a:r>
          </a:p>
          <a:p>
            <a:pPr algn="just" defTabSz="1219170"/>
            <a:endParaRPr lang="en-US" sz="2000" dirty="0">
              <a:effectLst>
                <a:outerShdw blurRad="38100" dist="38100" dir="2700000" algn="tl">
                  <a:srgbClr val="000000">
                    <a:alpha val="43137"/>
                  </a:srgbClr>
                </a:outerShdw>
              </a:effectLst>
              <a:latin typeface="Calisto MT" panose="02040603050505030304" pitchFamily="18" charset="0"/>
            </a:endParaRPr>
          </a:p>
          <a:p>
            <a:pPr algn="just" defTabSz="1219170"/>
            <a:r>
              <a:rPr lang="en-US" sz="2000" dirty="0">
                <a:effectLst>
                  <a:outerShdw blurRad="38100" dist="38100" dir="2700000" algn="tl">
                    <a:srgbClr val="000000">
                      <a:alpha val="43137"/>
                    </a:srgbClr>
                  </a:outerShdw>
                </a:effectLst>
                <a:latin typeface="Calisto MT" panose="02040603050505030304" pitchFamily="18" charset="0"/>
              </a:rPr>
              <a:t>Being a designer we need to consider consumers needs and values. This can be helpful in pinpointing what to focus on. </a:t>
            </a:r>
          </a:p>
          <a:p>
            <a:pPr algn="just" defTabSz="1219170"/>
            <a:endParaRPr lang="en-US" sz="2000" dirty="0">
              <a:effectLst>
                <a:outerShdw blurRad="38100" dist="38100" dir="2700000" algn="tl">
                  <a:srgbClr val="000000">
                    <a:alpha val="43137"/>
                  </a:srgbClr>
                </a:outerShdw>
              </a:effectLst>
              <a:latin typeface="Calisto MT" panose="02040603050505030304" pitchFamily="18" charset="0"/>
            </a:endParaRPr>
          </a:p>
          <a:p>
            <a:pPr algn="just" defTabSz="1219170"/>
            <a:r>
              <a:rPr lang="en-US" sz="2000" dirty="0">
                <a:effectLst>
                  <a:outerShdw blurRad="38100" dist="38100" dir="2700000" algn="tl">
                    <a:srgbClr val="000000">
                      <a:alpha val="43137"/>
                    </a:srgbClr>
                  </a:outerShdw>
                </a:effectLst>
                <a:latin typeface="Calisto MT" panose="02040603050505030304" pitchFamily="18" charset="0"/>
              </a:rPr>
              <a:t>For example:</a:t>
            </a:r>
          </a:p>
          <a:p>
            <a:pPr algn="just" defTabSz="1219170"/>
            <a:endParaRPr lang="en-US" sz="2000" dirty="0">
              <a:effectLst>
                <a:outerShdw blurRad="38100" dist="38100" dir="2700000" algn="tl">
                  <a:srgbClr val="000000">
                    <a:alpha val="43137"/>
                  </a:srgbClr>
                </a:outerShdw>
              </a:effectLst>
              <a:latin typeface="Calisto MT" panose="02040603050505030304" pitchFamily="18" charset="0"/>
            </a:endParaRPr>
          </a:p>
          <a:p>
            <a:pPr algn="just" defTabSz="1219170"/>
            <a:r>
              <a:rPr lang="en-US" sz="2000" dirty="0">
                <a:effectLst>
                  <a:outerShdw blurRad="38100" dist="38100" dir="2700000" algn="tl">
                    <a:srgbClr val="000000">
                      <a:alpha val="43137"/>
                    </a:srgbClr>
                  </a:outerShdw>
                </a:effectLst>
                <a:latin typeface="Calisto MT" panose="02040603050505030304" pitchFamily="18" charset="0"/>
              </a:rPr>
              <a:t>As an engineer, I value </a:t>
            </a:r>
            <a:r>
              <a:rPr lang="en-US" sz="2000" dirty="0">
                <a:solidFill>
                  <a:srgbClr val="C00000"/>
                </a:solidFill>
                <a:effectLst>
                  <a:outerShdw blurRad="38100" dist="38100" dir="2700000" algn="tl">
                    <a:srgbClr val="000000">
                      <a:alpha val="43137"/>
                    </a:srgbClr>
                  </a:outerShdw>
                </a:effectLst>
                <a:latin typeface="Calisto MT" panose="02040603050505030304" pitchFamily="18" charset="0"/>
              </a:rPr>
              <a:t>technical constraints </a:t>
            </a:r>
            <a:r>
              <a:rPr lang="en-US" sz="2000" dirty="0">
                <a:effectLst>
                  <a:outerShdw blurRad="38100" dist="38100" dir="2700000" algn="tl">
                    <a:srgbClr val="000000">
                      <a:alpha val="43137"/>
                    </a:srgbClr>
                  </a:outerShdw>
                </a:effectLst>
                <a:latin typeface="Calisto MT" panose="02040603050505030304" pitchFamily="18" charset="0"/>
              </a:rPr>
              <a:t>and want to know the </a:t>
            </a:r>
            <a:r>
              <a:rPr lang="en-US" sz="2000" dirty="0">
                <a:solidFill>
                  <a:srgbClr val="C00000"/>
                </a:solidFill>
                <a:effectLst>
                  <a:outerShdw blurRad="38100" dist="38100" dir="2700000" algn="tl">
                    <a:srgbClr val="000000">
                      <a:alpha val="43137"/>
                    </a:srgbClr>
                  </a:outerShdw>
                </a:effectLst>
                <a:latin typeface="Calisto MT" panose="02040603050505030304" pitchFamily="18" charset="0"/>
              </a:rPr>
              <a:t>technicality required </a:t>
            </a:r>
            <a:r>
              <a:rPr lang="en-US" sz="2000" dirty="0">
                <a:effectLst>
                  <a:outerShdw blurRad="38100" dist="38100" dir="2700000" algn="tl">
                    <a:srgbClr val="000000">
                      <a:alpha val="43137"/>
                    </a:srgbClr>
                  </a:outerShdw>
                </a:effectLst>
                <a:latin typeface="Calisto MT" panose="02040603050505030304" pitchFamily="18" charset="0"/>
              </a:rPr>
              <a:t>to make this project successful, so I should focus on how to address these.</a:t>
            </a:r>
          </a:p>
          <a:p>
            <a:pPr algn="just" defTabSz="1219170"/>
            <a:endParaRPr lang="en-US" sz="2000" dirty="0">
              <a:effectLst>
                <a:outerShdw blurRad="38100" dist="38100" dir="2700000" algn="tl">
                  <a:srgbClr val="000000">
                    <a:alpha val="43137"/>
                  </a:srgbClr>
                </a:outerShdw>
              </a:effectLst>
              <a:latin typeface="Calisto MT" panose="02040603050505030304" pitchFamily="18" charset="0"/>
            </a:endParaRPr>
          </a:p>
          <a:p>
            <a:pPr algn="just" defTabSz="1219170"/>
            <a:r>
              <a:rPr lang="en-US" sz="2000" dirty="0">
                <a:effectLst>
                  <a:outerShdw blurRad="38100" dist="38100" dir="2700000" algn="tl">
                    <a:srgbClr val="000000">
                      <a:alpha val="43137"/>
                    </a:srgbClr>
                  </a:outerShdw>
                </a:effectLst>
                <a:latin typeface="Calisto MT" panose="02040603050505030304" pitchFamily="18" charset="0"/>
              </a:rPr>
              <a:t>As a product owner I value </a:t>
            </a:r>
            <a:r>
              <a:rPr lang="en-US" sz="2000" dirty="0">
                <a:solidFill>
                  <a:srgbClr val="C00000"/>
                </a:solidFill>
                <a:effectLst>
                  <a:outerShdw blurRad="38100" dist="38100" dir="2700000" algn="tl">
                    <a:srgbClr val="000000">
                      <a:alpha val="43137"/>
                    </a:srgbClr>
                  </a:outerShdw>
                </a:effectLst>
                <a:latin typeface="Calisto MT" panose="02040603050505030304" pitchFamily="18" charset="0"/>
              </a:rPr>
              <a:t>business goals </a:t>
            </a:r>
            <a:r>
              <a:rPr lang="en-US" sz="2000" dirty="0">
                <a:effectLst>
                  <a:outerShdw blurRad="38100" dist="38100" dir="2700000" algn="tl">
                    <a:srgbClr val="000000">
                      <a:alpha val="43137"/>
                    </a:srgbClr>
                  </a:outerShdw>
                </a:effectLst>
                <a:latin typeface="Calisto MT" panose="02040603050505030304" pitchFamily="18" charset="0"/>
              </a:rPr>
              <a:t>and want to know how this is </a:t>
            </a:r>
            <a:r>
              <a:rPr lang="en-US" sz="2000" dirty="0">
                <a:solidFill>
                  <a:srgbClr val="C00000"/>
                </a:solidFill>
                <a:effectLst>
                  <a:outerShdw blurRad="38100" dist="38100" dir="2700000" algn="tl">
                    <a:srgbClr val="000000">
                      <a:alpha val="43137"/>
                    </a:srgbClr>
                  </a:outerShdw>
                </a:effectLst>
                <a:latin typeface="Calisto MT" panose="02040603050505030304" pitchFamily="18" charset="0"/>
              </a:rPr>
              <a:t>solving the business problem</a:t>
            </a:r>
            <a:r>
              <a:rPr lang="en-US" sz="2000" dirty="0">
                <a:effectLst>
                  <a:outerShdw blurRad="38100" dist="38100" dir="2700000" algn="tl">
                    <a:srgbClr val="000000">
                      <a:alpha val="43137"/>
                    </a:srgbClr>
                  </a:outerShdw>
                </a:effectLst>
                <a:latin typeface="Calisto MT" panose="02040603050505030304" pitchFamily="18" charset="0"/>
              </a:rPr>
              <a:t>, so I should ensure that I outline how this solution will achieve that.</a:t>
            </a:r>
          </a:p>
          <a:p>
            <a:pPr algn="just" defTabSz="1219170"/>
            <a:endParaRPr lang="en-US" sz="2000" dirty="0">
              <a:effectLst>
                <a:outerShdw blurRad="38100" dist="38100" dir="2700000" algn="tl">
                  <a:srgbClr val="000000">
                    <a:alpha val="43137"/>
                  </a:srgbClr>
                </a:outerShdw>
              </a:effectLst>
              <a:latin typeface="Calisto MT" panose="02040603050505030304" pitchFamily="18" charset="0"/>
            </a:endParaRPr>
          </a:p>
          <a:p>
            <a:pPr algn="just" defTabSz="1219170"/>
            <a:r>
              <a:rPr lang="en-US" sz="2000" dirty="0">
                <a:effectLst>
                  <a:outerShdw blurRad="38100" dist="38100" dir="2700000" algn="tl">
                    <a:srgbClr val="000000">
                      <a:alpha val="43137"/>
                    </a:srgbClr>
                  </a:outerShdw>
                </a:effectLst>
                <a:latin typeface="Calisto MT" panose="02040603050505030304" pitchFamily="18" charset="0"/>
              </a:rPr>
              <a:t>Equally important as understanding their needs and values is</a:t>
            </a:r>
            <a:r>
              <a:rPr lang="en-US" sz="2000" dirty="0">
                <a:solidFill>
                  <a:srgbClr val="C00000"/>
                </a:solidFill>
                <a:effectLst>
                  <a:outerShdw blurRad="38100" dist="38100" dir="2700000" algn="tl">
                    <a:srgbClr val="000000">
                      <a:alpha val="43137"/>
                    </a:srgbClr>
                  </a:outerShdw>
                </a:effectLst>
                <a:latin typeface="Calisto MT" panose="02040603050505030304" pitchFamily="18" charset="0"/>
              </a:rPr>
              <a:t> listening</a:t>
            </a:r>
            <a:r>
              <a:rPr lang="en-US" sz="2000" dirty="0">
                <a:effectLst>
                  <a:outerShdw blurRad="38100" dist="38100" dir="2700000" algn="tl">
                    <a:srgbClr val="000000">
                      <a:alpha val="43137"/>
                    </a:srgbClr>
                  </a:outerShdw>
                </a:effectLst>
                <a:latin typeface="Calisto MT" panose="02040603050505030304" pitchFamily="18" charset="0"/>
              </a:rPr>
              <a:t>. </a:t>
            </a:r>
          </a:p>
          <a:p>
            <a:pPr algn="just" defTabSz="1219170"/>
            <a:endParaRPr lang="en-US" sz="2000" dirty="0">
              <a:effectLst>
                <a:outerShdw blurRad="38100" dist="38100" dir="2700000" algn="tl">
                  <a:srgbClr val="000000">
                    <a:alpha val="43137"/>
                  </a:srgbClr>
                </a:outerShdw>
              </a:effectLst>
              <a:latin typeface="Calisto MT" panose="02040603050505030304" pitchFamily="18" charset="0"/>
            </a:endParaRPr>
          </a:p>
          <a:p>
            <a:pPr algn="just" defTabSz="1219170"/>
            <a:r>
              <a:rPr lang="en-US" sz="2000" b="1" dirty="0">
                <a:effectLst>
                  <a:outerShdw blurRad="38100" dist="38100" dir="2700000" algn="tl">
                    <a:srgbClr val="000000">
                      <a:alpha val="43137"/>
                    </a:srgbClr>
                  </a:outerShdw>
                </a:effectLst>
                <a:latin typeface="Calisto MT" panose="02040603050505030304" pitchFamily="18" charset="0"/>
              </a:rPr>
              <a:t>Listening</a:t>
            </a:r>
            <a:r>
              <a:rPr lang="en-US" sz="2000" dirty="0">
                <a:effectLst>
                  <a:outerShdw blurRad="38100" dist="38100" dir="2700000" algn="tl">
                    <a:srgbClr val="000000">
                      <a:alpha val="43137"/>
                    </a:srgbClr>
                  </a:outerShdw>
                </a:effectLst>
                <a:latin typeface="Calisto MT" panose="02040603050505030304" pitchFamily="18" charset="0"/>
              </a:rPr>
              <a:t> helps to uncover the real problem and let others be heard.</a:t>
            </a:r>
            <a:endParaRPr lang="en-IN" sz="2000" dirty="0">
              <a:effectLst>
                <a:outerShdw blurRad="38100" dist="38100" dir="2700000" algn="tl">
                  <a:srgbClr val="000000">
                    <a:alpha val="43137"/>
                  </a:srgbClr>
                </a:outerShdw>
              </a:effectLst>
              <a:latin typeface="Calisto MT" panose="02040603050505030304" pitchFamily="18" charset="0"/>
            </a:endParaRPr>
          </a:p>
        </p:txBody>
      </p:sp>
    </p:spTree>
    <p:extLst>
      <p:ext uri="{BB962C8B-B14F-4D97-AF65-F5344CB8AC3E}">
        <p14:creationId xmlns:p14="http://schemas.microsoft.com/office/powerpoint/2010/main" val="345107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anim calcmode="lin" valueType="num">
                                      <p:cBhvr additive="base">
                                        <p:cTn id="43"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360926" y="398733"/>
            <a:ext cx="5471458" cy="614000"/>
          </a:xfrm>
          <a:prstGeom prst="rect">
            <a:avLst/>
          </a:prstGeom>
        </p:spPr>
        <p:txBody>
          <a:bodyPr spcFirstLastPara="1" vert="horz" wrap="square" lIns="0" tIns="0" rIns="0" bIns="0" rtlCol="0" anchor="b" anchorCtr="0">
            <a:noAutofit/>
          </a:bodyPr>
          <a:lstStyle/>
          <a:p>
            <a:pPr lvl="0" algn="ctr"/>
            <a:r>
              <a:rPr lang="en-IN" sz="3200" b="1" dirty="0">
                <a:solidFill>
                  <a:schemeClr val="bg2">
                    <a:lumMod val="75000"/>
                  </a:schemeClr>
                </a:solidFill>
              </a:rPr>
              <a:t>Defining Designs' Purpose</a:t>
            </a:r>
            <a:endParaRPr lang="en-IN" sz="3200" dirty="0">
              <a:solidFill>
                <a:schemeClr val="bg2">
                  <a:lumMod val="75000"/>
                </a:schemeClr>
              </a:solidFill>
            </a:endParaRPr>
          </a:p>
        </p:txBody>
      </p:sp>
      <p:sp>
        <p:nvSpPr>
          <p:cNvPr id="121" name="Google Shape;121;p15"/>
          <p:cNvSpPr txBox="1">
            <a:spLocks noGrp="1"/>
          </p:cNvSpPr>
          <p:nvPr>
            <p:ph type="sldNum" idx="12"/>
          </p:nvPr>
        </p:nvSpPr>
        <p:spPr>
          <a:prstGeom prst="rect">
            <a:avLst/>
          </a:prstGeom>
        </p:spPr>
        <p:txBody>
          <a:bodyPr spcFirstLastPara="1" vert="horz" wrap="square" lIns="0" tIns="0" rIns="0" bIns="0" rtlCol="0" anchor="ctr" anchorCtr="0">
            <a:noAutofit/>
          </a:bodyPr>
          <a:lstStyle/>
          <a:p>
            <a:pPr algn="r" defTabSz="1219170"/>
            <a:fld id="{00000000-1234-1234-1234-123412341234}" type="slidenum">
              <a:rPr lang="en">
                <a:latin typeface="Rockwell Condensed" panose="02060603050405020104"/>
              </a:rPr>
              <a:pPr algn="r" defTabSz="1219170"/>
              <a:t>17</a:t>
            </a:fld>
            <a:endParaRPr dirty="0">
              <a:latin typeface="Rockwell Condensed" panose="02060603050405020104"/>
            </a:endParaRPr>
          </a:p>
        </p:txBody>
      </p:sp>
      <p:sp>
        <p:nvSpPr>
          <p:cNvPr id="4" name="Rectangle 3"/>
          <p:cNvSpPr/>
          <p:nvPr/>
        </p:nvSpPr>
        <p:spPr>
          <a:xfrm>
            <a:off x="852505" y="1247077"/>
            <a:ext cx="9471784" cy="379656"/>
          </a:xfrm>
          <a:prstGeom prst="rect">
            <a:avLst/>
          </a:prstGeom>
        </p:spPr>
        <p:txBody>
          <a:bodyPr wrap="square">
            <a:spAutoFit/>
          </a:bodyPr>
          <a:lstStyle/>
          <a:p>
            <a:pPr marL="457189" indent="-457189" algn="just" defTabSz="1219170">
              <a:buFont typeface="Arial"/>
              <a:buAutoNum type="arabicPeriod"/>
            </a:pPr>
            <a:endParaRPr lang="en-IN" sz="1867" dirty="0">
              <a:solidFill>
                <a:prstClr val="black"/>
              </a:solidFill>
            </a:endParaRPr>
          </a:p>
        </p:txBody>
      </p:sp>
      <p:sp>
        <p:nvSpPr>
          <p:cNvPr id="5" name="Rectangle 4"/>
          <p:cNvSpPr/>
          <p:nvPr/>
        </p:nvSpPr>
        <p:spPr>
          <a:xfrm>
            <a:off x="360926" y="1861077"/>
            <a:ext cx="9963363" cy="4193071"/>
          </a:xfrm>
          <a:prstGeom prst="rect">
            <a:avLst/>
          </a:prstGeom>
        </p:spPr>
        <p:txBody>
          <a:bodyPr wrap="square">
            <a:spAutoFit/>
          </a:bodyPr>
          <a:lstStyle/>
          <a:p>
            <a:pPr marL="457189" indent="-457189" algn="ctr" defTabSz="1219170">
              <a:lnSpc>
                <a:spcPct val="150000"/>
              </a:lnSpc>
              <a:buFont typeface="Arial"/>
              <a:buAutoNum type="arabicPeriod"/>
            </a:pPr>
            <a:r>
              <a:rPr lang="en-IN" sz="2000" b="1" dirty="0">
                <a:solidFill>
                  <a:srgbClr val="FF0000"/>
                </a:solidFill>
                <a:effectLst>
                  <a:outerShdw blurRad="38100" dist="38100" dir="2700000" algn="tl">
                    <a:srgbClr val="000000">
                      <a:alpha val="43137"/>
                    </a:srgbClr>
                  </a:outerShdw>
                </a:effectLst>
                <a:latin typeface="Calisto MT" panose="02040603050505030304" pitchFamily="18" charset="0"/>
              </a:rPr>
              <a:t>Solve a problem</a:t>
            </a:r>
          </a:p>
          <a:p>
            <a:pPr algn="just" defTabSz="1219170">
              <a:lnSpc>
                <a:spcPct val="150000"/>
              </a:lnSpc>
            </a:pPr>
            <a:r>
              <a:rPr lang="en-US" sz="2000" dirty="0">
                <a:effectLst>
                  <a:outerShdw blurRad="38100" dist="38100" dir="2700000" algn="tl">
                    <a:srgbClr val="000000">
                      <a:alpha val="43137"/>
                    </a:srgbClr>
                  </a:outerShdw>
                </a:effectLst>
                <a:latin typeface="Calisto MT" panose="02040603050505030304" pitchFamily="18" charset="0"/>
              </a:rPr>
              <a:t>What problem does this particular design solve? Always refer to the problem, goals and big picture.</a:t>
            </a:r>
            <a:endParaRPr lang="en-IN" sz="2000" dirty="0">
              <a:effectLst>
                <a:outerShdw blurRad="38100" dist="38100" dir="2700000" algn="tl">
                  <a:srgbClr val="000000">
                    <a:alpha val="43137"/>
                  </a:srgbClr>
                </a:outerShdw>
              </a:effectLst>
              <a:latin typeface="Calisto MT" panose="02040603050505030304" pitchFamily="18" charset="0"/>
            </a:endParaRPr>
          </a:p>
          <a:p>
            <a:pPr algn="ctr" defTabSz="1219170">
              <a:lnSpc>
                <a:spcPct val="150000"/>
              </a:lnSpc>
            </a:pPr>
            <a:r>
              <a:rPr lang="en-IN" sz="2000" b="1" dirty="0">
                <a:solidFill>
                  <a:prstClr val="black"/>
                </a:solidFill>
                <a:effectLst>
                  <a:outerShdw blurRad="38100" dist="38100" dir="2700000" algn="tl">
                    <a:srgbClr val="000000">
                      <a:alpha val="43137"/>
                    </a:srgbClr>
                  </a:outerShdw>
                </a:effectLst>
                <a:latin typeface="Calisto MT" panose="02040603050505030304" pitchFamily="18" charset="0"/>
              </a:rPr>
              <a:t>2. </a:t>
            </a:r>
            <a:r>
              <a:rPr lang="en-IN" sz="2000" b="1" dirty="0">
                <a:solidFill>
                  <a:srgbClr val="FF0000"/>
                </a:solidFill>
                <a:effectLst>
                  <a:outerShdw blurRad="38100" dist="38100" dir="2700000" algn="tl">
                    <a:srgbClr val="000000">
                      <a:alpha val="43137"/>
                    </a:srgbClr>
                  </a:outerShdw>
                </a:effectLst>
                <a:latin typeface="Calisto MT" panose="02040603050505030304" pitchFamily="18" charset="0"/>
              </a:rPr>
              <a:t>Be easy for users</a:t>
            </a:r>
          </a:p>
          <a:p>
            <a:pPr algn="just" defTabSz="1219170">
              <a:lnSpc>
                <a:spcPct val="150000"/>
              </a:lnSpc>
            </a:pPr>
            <a:r>
              <a:rPr lang="en-US" sz="2000" dirty="0">
                <a:effectLst>
                  <a:outerShdw blurRad="38100" dist="38100" dir="2700000" algn="tl">
                    <a:srgbClr val="000000">
                      <a:alpha val="43137"/>
                    </a:srgbClr>
                  </a:outerShdw>
                </a:effectLst>
                <a:latin typeface="Calisto MT" panose="02040603050505030304" pitchFamily="18" charset="0"/>
              </a:rPr>
              <a:t>How does this particular design affect the user? What barriers are we creating or minimizing?</a:t>
            </a:r>
          </a:p>
          <a:p>
            <a:pPr algn="ctr" defTabSz="1219170">
              <a:lnSpc>
                <a:spcPct val="150000"/>
              </a:lnSpc>
            </a:pPr>
            <a:r>
              <a:rPr lang="en-IN" sz="2000" b="1" dirty="0">
                <a:solidFill>
                  <a:prstClr val="black"/>
                </a:solidFill>
                <a:effectLst>
                  <a:outerShdw blurRad="38100" dist="38100" dir="2700000" algn="tl">
                    <a:srgbClr val="000000">
                      <a:alpha val="43137"/>
                    </a:srgbClr>
                  </a:outerShdw>
                </a:effectLst>
                <a:latin typeface="Calisto MT" panose="02040603050505030304" pitchFamily="18" charset="0"/>
              </a:rPr>
              <a:t>3. </a:t>
            </a:r>
            <a:r>
              <a:rPr lang="en-IN" sz="2000" b="1" dirty="0">
                <a:solidFill>
                  <a:srgbClr val="FF0000"/>
                </a:solidFill>
                <a:effectLst>
                  <a:outerShdw blurRad="38100" dist="38100" dir="2700000" algn="tl">
                    <a:srgbClr val="000000">
                      <a:alpha val="43137"/>
                    </a:srgbClr>
                  </a:outerShdw>
                </a:effectLst>
                <a:latin typeface="Calisto MT" panose="02040603050505030304" pitchFamily="18" charset="0"/>
              </a:rPr>
              <a:t>Be supported by everyone</a:t>
            </a:r>
          </a:p>
          <a:p>
            <a:pPr algn="just" defTabSz="1219170">
              <a:lnSpc>
                <a:spcPct val="150000"/>
              </a:lnSpc>
            </a:pPr>
            <a:r>
              <a:rPr lang="en-US" sz="2000" dirty="0">
                <a:effectLst>
                  <a:outerShdw blurRad="38100" dist="38100" dir="2700000" algn="tl">
                    <a:srgbClr val="000000">
                      <a:alpha val="43137"/>
                    </a:srgbClr>
                  </a:outerShdw>
                </a:effectLst>
                <a:latin typeface="Calisto MT" panose="02040603050505030304" pitchFamily="18" charset="0"/>
              </a:rPr>
              <a:t>There will always be </a:t>
            </a:r>
            <a:r>
              <a:rPr lang="en-US" sz="2000" b="1" dirty="0">
                <a:effectLst>
                  <a:outerShdw blurRad="38100" dist="38100" dir="2700000" algn="tl">
                    <a:srgbClr val="000000">
                      <a:alpha val="43137"/>
                    </a:srgbClr>
                  </a:outerShdw>
                </a:effectLst>
                <a:latin typeface="Calisto MT" panose="02040603050505030304" pitchFamily="18" charset="0"/>
              </a:rPr>
              <a:t>someone </a:t>
            </a:r>
            <a:r>
              <a:rPr lang="en-US" sz="2000" dirty="0">
                <a:effectLst>
                  <a:outerShdw blurRad="38100" dist="38100" dir="2700000" algn="tl">
                    <a:srgbClr val="000000">
                      <a:alpha val="43137"/>
                    </a:srgbClr>
                  </a:outerShdw>
                </a:effectLst>
                <a:latin typeface="Calisto MT" panose="02040603050505030304" pitchFamily="18" charset="0"/>
              </a:rPr>
              <a:t>who will challenge your decision. Be prepared to explain why it's better than the alternative and the other directions you explored.</a:t>
            </a:r>
            <a:endParaRPr lang="en-IN" sz="2000" dirty="0">
              <a:effectLst>
                <a:outerShdw blurRad="38100" dist="38100" dir="2700000" algn="tl">
                  <a:srgbClr val="000000">
                    <a:alpha val="43137"/>
                  </a:srgbClr>
                </a:outerShdw>
              </a:effectLst>
              <a:latin typeface="Calisto MT" panose="02040603050505030304" pitchFamily="18" charset="0"/>
            </a:endParaRPr>
          </a:p>
        </p:txBody>
      </p:sp>
    </p:spTree>
    <p:extLst>
      <p:ext uri="{BB962C8B-B14F-4D97-AF65-F5344CB8AC3E}">
        <p14:creationId xmlns:p14="http://schemas.microsoft.com/office/powerpoint/2010/main" val="3184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p:nvPr>
        </p:nvSpPr>
        <p:spPr>
          <a:xfrm>
            <a:off x="1090584" y="0"/>
            <a:ext cx="9529200" cy="949960"/>
          </a:xfrm>
          <a:prstGeom prst="rect">
            <a:avLst/>
          </a:prstGeom>
        </p:spPr>
        <p:txBody>
          <a:bodyPr spcFirstLastPara="1" vert="horz" wrap="square" lIns="0" tIns="0" rIns="0" bIns="0" rtlCol="0" anchor="b" anchorCtr="0">
            <a:noAutofit/>
          </a:bodyPr>
          <a:lstStyle/>
          <a:p>
            <a:pPr lvl="0" algn="ctr"/>
            <a:r>
              <a:rPr lang="en-IN" sz="3200" dirty="0">
                <a:solidFill>
                  <a:srgbClr val="C00000"/>
                </a:solidFill>
                <a:effectLst>
                  <a:outerShdw blurRad="38100" dist="38100" dir="2700000" algn="tl">
                    <a:srgbClr val="000000">
                      <a:alpha val="43137"/>
                    </a:srgbClr>
                  </a:outerShdw>
                </a:effectLst>
              </a:rPr>
              <a:t>Documentation Benefits in Articulate Design</a:t>
            </a:r>
          </a:p>
        </p:txBody>
      </p:sp>
      <p:sp>
        <p:nvSpPr>
          <p:cNvPr id="121" name="Google Shape;121;p15"/>
          <p:cNvSpPr txBox="1">
            <a:spLocks noGrp="1"/>
          </p:cNvSpPr>
          <p:nvPr>
            <p:ph type="sldNum" idx="4294967295"/>
          </p:nvPr>
        </p:nvSpPr>
        <p:spPr>
          <a:xfrm>
            <a:off x="11460163" y="6332538"/>
            <a:ext cx="731837" cy="525462"/>
          </a:xfrm>
          <a:prstGeom prst="rect">
            <a:avLst/>
          </a:prstGeom>
        </p:spPr>
        <p:txBody>
          <a:bodyPr spcFirstLastPara="1" vert="horz" wrap="square" lIns="0" tIns="0" rIns="0" bIns="0" rtlCol="0" anchor="ctr" anchorCtr="0">
            <a:noAutofit/>
          </a:bodyPr>
          <a:lstStyle/>
          <a:p>
            <a:pPr algn="r" defTabSz="1219170"/>
            <a:fld id="{00000000-1234-1234-1234-123412341234}" type="slidenum">
              <a:rPr lang="en">
                <a:latin typeface="Rockwell Condensed" panose="02060603050405020104"/>
              </a:rPr>
              <a:pPr algn="r" defTabSz="1219170"/>
              <a:t>18</a:t>
            </a:fld>
            <a:endParaRPr dirty="0">
              <a:latin typeface="Rockwell Condensed" panose="02060603050405020104"/>
            </a:endParaRPr>
          </a:p>
        </p:txBody>
      </p:sp>
      <p:sp>
        <p:nvSpPr>
          <p:cNvPr id="4" name="Rectangle 3"/>
          <p:cNvSpPr/>
          <p:nvPr/>
        </p:nvSpPr>
        <p:spPr>
          <a:xfrm>
            <a:off x="852505" y="1247077"/>
            <a:ext cx="9471784" cy="379656"/>
          </a:xfrm>
          <a:prstGeom prst="rect">
            <a:avLst/>
          </a:prstGeom>
        </p:spPr>
        <p:txBody>
          <a:bodyPr wrap="square">
            <a:spAutoFit/>
          </a:bodyPr>
          <a:lstStyle/>
          <a:p>
            <a:pPr marL="457189" indent="-457189" algn="just" defTabSz="1219170">
              <a:buFont typeface="Arial"/>
              <a:buAutoNum type="arabicPeriod"/>
            </a:pPr>
            <a:endParaRPr lang="en-IN" sz="1867" dirty="0">
              <a:solidFill>
                <a:prstClr val="black"/>
              </a:solidFill>
            </a:endParaRPr>
          </a:p>
        </p:txBody>
      </p:sp>
      <p:sp>
        <p:nvSpPr>
          <p:cNvPr id="5" name="Rectangle 4"/>
          <p:cNvSpPr/>
          <p:nvPr/>
        </p:nvSpPr>
        <p:spPr>
          <a:xfrm>
            <a:off x="852505" y="1436905"/>
            <a:ext cx="5567751" cy="2243306"/>
          </a:xfrm>
          <a:prstGeom prst="rect">
            <a:avLst/>
          </a:prstGeom>
        </p:spPr>
        <p:txBody>
          <a:bodyPr wrap="square">
            <a:spAutoFit/>
          </a:bodyPr>
          <a:lstStyle/>
          <a:p>
            <a:pPr marL="457189" indent="-457189" algn="just" defTabSz="1219170">
              <a:lnSpc>
                <a:spcPct val="150000"/>
              </a:lnSpc>
              <a:buFont typeface="+mj-lt"/>
              <a:buAutoNum type="arabicPeriod"/>
            </a:pPr>
            <a:r>
              <a:rPr lang="en-US" sz="2400" dirty="0">
                <a:solidFill>
                  <a:srgbClr val="002060"/>
                </a:solidFill>
                <a:effectLst>
                  <a:outerShdw blurRad="38100" dist="38100" dir="2700000" algn="tl">
                    <a:srgbClr val="000000">
                      <a:alpha val="43137"/>
                    </a:srgbClr>
                  </a:outerShdw>
                </a:effectLst>
                <a:latin typeface="Calisto MT" panose="02040603050505030304" pitchFamily="18" charset="0"/>
              </a:rPr>
              <a:t> Avoids repeat conversations</a:t>
            </a:r>
          </a:p>
          <a:p>
            <a:pPr marL="457189" indent="-457189" algn="just" defTabSz="1219170">
              <a:lnSpc>
                <a:spcPct val="150000"/>
              </a:lnSpc>
              <a:buFont typeface="+mj-lt"/>
              <a:buAutoNum type="arabicPeriod"/>
            </a:pPr>
            <a:r>
              <a:rPr lang="en-US" sz="2400" dirty="0">
                <a:solidFill>
                  <a:srgbClr val="002060"/>
                </a:solidFill>
                <a:effectLst>
                  <a:outerShdw blurRad="38100" dist="38100" dir="2700000" algn="tl">
                    <a:srgbClr val="000000">
                      <a:alpha val="43137"/>
                    </a:srgbClr>
                  </a:outerShdw>
                </a:effectLst>
                <a:latin typeface="Calisto MT" panose="02040603050505030304" pitchFamily="18" charset="0"/>
              </a:rPr>
              <a:t> Focuses on being articulate</a:t>
            </a:r>
          </a:p>
          <a:p>
            <a:pPr marL="457189" indent="-457189" algn="just" defTabSz="1219170">
              <a:lnSpc>
                <a:spcPct val="150000"/>
              </a:lnSpc>
              <a:buFont typeface="+mj-lt"/>
              <a:buAutoNum type="arabicPeriod"/>
            </a:pPr>
            <a:r>
              <a:rPr lang="en-US" sz="2400" dirty="0">
                <a:solidFill>
                  <a:srgbClr val="002060"/>
                </a:solidFill>
                <a:effectLst>
                  <a:outerShdw blurRad="38100" dist="38100" dir="2700000" algn="tl">
                    <a:srgbClr val="000000">
                      <a:alpha val="43137"/>
                    </a:srgbClr>
                  </a:outerShdw>
                </a:effectLst>
                <a:latin typeface="Calisto MT" panose="02040603050505030304" pitchFamily="18" charset="0"/>
              </a:rPr>
              <a:t> Builds trust with stakeholders</a:t>
            </a:r>
          </a:p>
          <a:p>
            <a:pPr marL="457189" indent="-457189" algn="just" defTabSz="1219170">
              <a:lnSpc>
                <a:spcPct val="150000"/>
              </a:lnSpc>
              <a:buFont typeface="+mj-lt"/>
              <a:buAutoNum type="arabicPeriod"/>
            </a:pPr>
            <a:r>
              <a:rPr lang="en-US" sz="2400" dirty="0">
                <a:solidFill>
                  <a:srgbClr val="002060"/>
                </a:solidFill>
                <a:effectLst>
                  <a:outerShdw blurRad="38100" dist="38100" dir="2700000" algn="tl">
                    <a:srgbClr val="000000">
                      <a:alpha val="43137"/>
                    </a:srgbClr>
                  </a:outerShdw>
                </a:effectLst>
                <a:latin typeface="Calisto MT" panose="02040603050505030304" pitchFamily="18" charset="0"/>
              </a:rPr>
              <a:t> Keeps the meeting on track</a:t>
            </a:r>
            <a:endParaRPr lang="en-IN" sz="2400" dirty="0">
              <a:solidFill>
                <a:srgbClr val="002060"/>
              </a:solidFill>
              <a:effectLst>
                <a:outerShdw blurRad="38100" dist="38100" dir="2700000" algn="tl">
                  <a:srgbClr val="000000">
                    <a:alpha val="43137"/>
                  </a:srgbClr>
                </a:outerShdw>
              </a:effectLst>
              <a:latin typeface="Calisto MT" panose="02040603050505030304" pitchFamily="18" charset="0"/>
            </a:endParaRPr>
          </a:p>
        </p:txBody>
      </p:sp>
    </p:spTree>
    <p:extLst>
      <p:ext uri="{BB962C8B-B14F-4D97-AF65-F5344CB8AC3E}">
        <p14:creationId xmlns:p14="http://schemas.microsoft.com/office/powerpoint/2010/main" val="403534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19</a:t>
            </a:fld>
            <a:endParaRPr lang="en">
              <a:latin typeface="Rockwell Condensed" panose="02060603050405020104"/>
            </a:endParaRPr>
          </a:p>
        </p:txBody>
      </p:sp>
      <p:pic>
        <p:nvPicPr>
          <p:cNvPr id="6" name="Picture 5"/>
          <p:cNvPicPr>
            <a:picLocks noChangeAspect="1"/>
          </p:cNvPicPr>
          <p:nvPr/>
        </p:nvPicPr>
        <p:blipFill rotWithShape="1">
          <a:blip r:embed="rId2"/>
          <a:srcRect l="141" t="18062" r="-141" b="22954"/>
          <a:stretch/>
        </p:blipFill>
        <p:spPr>
          <a:xfrm>
            <a:off x="0" y="0"/>
            <a:ext cx="12192000" cy="6858000"/>
          </a:xfrm>
          <a:prstGeom prst="rect">
            <a:avLst/>
          </a:prstGeom>
        </p:spPr>
      </p:pic>
    </p:spTree>
    <p:extLst>
      <p:ext uri="{BB962C8B-B14F-4D97-AF65-F5344CB8AC3E}">
        <p14:creationId xmlns:p14="http://schemas.microsoft.com/office/powerpoint/2010/main" val="4250225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100138"/>
            <a:ext cx="10515600" cy="4351337"/>
          </a:xfrm>
        </p:spPr>
        <p:txBody>
          <a:bodyPr>
            <a:normAutofit/>
          </a:bodyPr>
          <a:lstStyle/>
          <a:p>
            <a:pPr marL="0" indent="0" algn="ctr">
              <a:buNone/>
            </a:pPr>
            <a:r>
              <a:rPr lang="en-US" sz="4000" b="1" dirty="0">
                <a:solidFill>
                  <a:schemeClr val="tx1"/>
                </a:solidFill>
                <a:latin typeface="Bradley Hand ITC" panose="03070402050302030203" pitchFamily="66" charset="0"/>
              </a:rPr>
              <a:t>‘For me design is a question mark. </a:t>
            </a:r>
          </a:p>
          <a:p>
            <a:pPr marL="0" indent="0" algn="ctr">
              <a:buNone/>
            </a:pPr>
            <a:r>
              <a:rPr lang="en-US" sz="4000" b="1" dirty="0">
                <a:solidFill>
                  <a:schemeClr val="tx1"/>
                </a:solidFill>
                <a:latin typeface="Bradley Hand ITC" panose="03070402050302030203" pitchFamily="66" charset="0"/>
              </a:rPr>
              <a:t>That is how I start every new project.’</a:t>
            </a:r>
          </a:p>
          <a:p>
            <a:pPr marL="0" indent="0" algn="ctr">
              <a:buNone/>
            </a:pPr>
            <a:endParaRPr lang="en-US" sz="4000" b="1" dirty="0">
              <a:solidFill>
                <a:schemeClr val="tx1"/>
              </a:solidFill>
              <a:latin typeface="Bradley Hand ITC" panose="03070402050302030203" pitchFamily="66" charset="0"/>
            </a:endParaRPr>
          </a:p>
          <a:p>
            <a:pPr marL="0" indent="0" algn="ctr">
              <a:buNone/>
            </a:pPr>
            <a:r>
              <a:rPr lang="en-US" sz="4000" b="1" dirty="0">
                <a:solidFill>
                  <a:schemeClr val="tx1"/>
                </a:solidFill>
                <a:latin typeface="Bradley Hand ITC" panose="03070402050302030203" pitchFamily="66" charset="0"/>
              </a:rPr>
              <a:t>Gijs Bakker, 2007</a:t>
            </a:r>
          </a:p>
          <a:p>
            <a:pPr marL="0" indent="0" algn="ctr">
              <a:buNone/>
            </a:pPr>
            <a:r>
              <a:rPr lang="en-US" sz="4000" b="1" dirty="0">
                <a:solidFill>
                  <a:schemeClr val="tx1"/>
                </a:solidFill>
                <a:latin typeface="Bradley Hand ITC" panose="03070402050302030203" pitchFamily="66" charset="0"/>
              </a:rPr>
              <a:t>(Dutch jewellery designer)</a:t>
            </a:r>
          </a:p>
        </p:txBody>
      </p:sp>
      <p:pic>
        <p:nvPicPr>
          <p:cNvPr id="4" name="Picture 3"/>
          <p:cNvPicPr>
            <a:picLocks noChangeAspect="1"/>
          </p:cNvPicPr>
          <p:nvPr/>
        </p:nvPicPr>
        <p:blipFill>
          <a:blip r:embed="rId2"/>
          <a:stretch>
            <a:fillRect/>
          </a:stretch>
        </p:blipFill>
        <p:spPr>
          <a:xfrm>
            <a:off x="8509819" y="3175819"/>
            <a:ext cx="3682181" cy="3682181"/>
          </a:xfrm>
          <a:prstGeom prst="rect">
            <a:avLst/>
          </a:prstGeom>
        </p:spPr>
      </p:pic>
    </p:spTree>
    <p:extLst>
      <p:ext uri="{BB962C8B-B14F-4D97-AF65-F5344CB8AC3E}">
        <p14:creationId xmlns:p14="http://schemas.microsoft.com/office/powerpoint/2010/main" val="160592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20</a:t>
            </a:fld>
            <a:endParaRPr lang="en">
              <a:latin typeface="Rockwell Condensed" panose="02060603050405020104"/>
            </a:endParaRPr>
          </a:p>
        </p:txBody>
      </p:sp>
      <p:pic>
        <p:nvPicPr>
          <p:cNvPr id="6" name="Picture 5"/>
          <p:cNvPicPr>
            <a:picLocks noChangeAspect="1"/>
          </p:cNvPicPr>
          <p:nvPr/>
        </p:nvPicPr>
        <p:blipFill>
          <a:blip r:embed="rId2"/>
          <a:stretch>
            <a:fillRect/>
          </a:stretch>
        </p:blipFill>
        <p:spPr>
          <a:xfrm>
            <a:off x="0" y="0"/>
            <a:ext cx="6942667" cy="4733860"/>
          </a:xfrm>
          <a:prstGeom prst="rect">
            <a:avLst/>
          </a:prstGeom>
        </p:spPr>
      </p:pic>
      <p:sp>
        <p:nvSpPr>
          <p:cNvPr id="7" name="Rectangle 6"/>
          <p:cNvSpPr/>
          <p:nvPr/>
        </p:nvSpPr>
        <p:spPr>
          <a:xfrm>
            <a:off x="2387601" y="5657231"/>
            <a:ext cx="7826181" cy="584775"/>
          </a:xfrm>
          <a:prstGeom prst="rect">
            <a:avLst/>
          </a:prstGeom>
        </p:spPr>
        <p:txBody>
          <a:bodyPr wrap="none">
            <a:spAutoFit/>
          </a:bodyPr>
          <a:lstStyle/>
          <a:p>
            <a:pPr defTabSz="1219170"/>
            <a:r>
              <a:rPr lang="en-US" sz="3200" dirty="0">
                <a:solidFill>
                  <a:srgbClr val="002060"/>
                </a:solidFill>
                <a:latin typeface="Californian FB" panose="0207040306080B030204" pitchFamily="18" charset="0"/>
              </a:rPr>
              <a:t>Storytelling is a powerful communication tool</a:t>
            </a:r>
            <a:endParaRPr lang="en-IN" sz="3200" dirty="0">
              <a:solidFill>
                <a:srgbClr val="002060"/>
              </a:solidFill>
              <a:latin typeface="Californian FB" panose="0207040306080B030204" pitchFamily="18" charset="0"/>
            </a:endParaRPr>
          </a:p>
        </p:txBody>
      </p:sp>
      <p:pic>
        <p:nvPicPr>
          <p:cNvPr id="2" name="Picture 1">
            <a:extLst>
              <a:ext uri="{FF2B5EF4-FFF2-40B4-BE49-F238E27FC236}">
                <a16:creationId xmlns:a16="http://schemas.microsoft.com/office/drawing/2014/main" id="{C98D6AC2-99FE-EBA7-A0A3-401346E5C852}"/>
              </a:ext>
            </a:extLst>
          </p:cNvPr>
          <p:cNvPicPr>
            <a:picLocks noChangeAspect="1"/>
          </p:cNvPicPr>
          <p:nvPr/>
        </p:nvPicPr>
        <p:blipFill rotWithShape="1">
          <a:blip r:embed="rId3"/>
          <a:srcRect l="17715" r="16216" b="3389"/>
          <a:stretch/>
        </p:blipFill>
        <p:spPr>
          <a:xfrm>
            <a:off x="6966253" y="0"/>
            <a:ext cx="5225747" cy="3820747"/>
          </a:xfrm>
          <a:prstGeom prst="rect">
            <a:avLst/>
          </a:prstGeom>
        </p:spPr>
      </p:pic>
    </p:spTree>
    <p:extLst>
      <p:ext uri="{BB962C8B-B14F-4D97-AF65-F5344CB8AC3E}">
        <p14:creationId xmlns:p14="http://schemas.microsoft.com/office/powerpoint/2010/main" val="206305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21</a:t>
            </a:fld>
            <a:endParaRPr lang="en">
              <a:latin typeface="Rockwell Condensed" panose="02060603050405020104"/>
            </a:endParaRPr>
          </a:p>
        </p:txBody>
      </p:sp>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9811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1675119" y="416277"/>
            <a:ext cx="8949200" cy="830800"/>
          </a:xfrm>
          <a:prstGeom prst="rect">
            <a:avLst/>
          </a:prstGeom>
        </p:spPr>
        <p:txBody>
          <a:bodyPr spcFirstLastPara="1" vert="horz" wrap="square" lIns="0" tIns="0" rIns="0" bIns="0" rtlCol="0" anchor="b" anchorCtr="0">
            <a:noAutofit/>
          </a:bodyPr>
          <a:lstStyle/>
          <a:p>
            <a:pPr lvl="0" algn="ctr"/>
            <a:r>
              <a:rPr lang="en-IN" sz="3200" b="1" dirty="0">
                <a:solidFill>
                  <a:schemeClr val="accent1">
                    <a:lumMod val="50000"/>
                  </a:schemeClr>
                </a:solidFill>
              </a:rPr>
              <a:t>Storytelling</a:t>
            </a:r>
            <a:endParaRPr lang="en-IN" sz="3200" dirty="0">
              <a:solidFill>
                <a:schemeClr val="accent1">
                  <a:lumMod val="50000"/>
                </a:schemeClr>
              </a:solidFill>
            </a:endParaRPr>
          </a:p>
        </p:txBody>
      </p:sp>
      <p:sp>
        <p:nvSpPr>
          <p:cNvPr id="121" name="Google Shape;121;p15"/>
          <p:cNvSpPr txBox="1">
            <a:spLocks noGrp="1"/>
          </p:cNvSpPr>
          <p:nvPr>
            <p:ph type="sldNum" idx="12"/>
          </p:nvPr>
        </p:nvSpPr>
        <p:spPr>
          <a:prstGeom prst="rect">
            <a:avLst/>
          </a:prstGeom>
        </p:spPr>
        <p:txBody>
          <a:bodyPr spcFirstLastPara="1" vert="horz" wrap="square" lIns="0" tIns="0" rIns="0" bIns="0" rtlCol="0" anchor="ctr" anchorCtr="0">
            <a:noAutofit/>
          </a:bodyPr>
          <a:lstStyle/>
          <a:p>
            <a:pPr algn="r" defTabSz="1219170"/>
            <a:fld id="{00000000-1234-1234-1234-123412341234}" type="slidenum">
              <a:rPr lang="en">
                <a:latin typeface="Rockwell Condensed" panose="02060603050405020104"/>
              </a:rPr>
              <a:pPr algn="r" defTabSz="1219170"/>
              <a:t>22</a:t>
            </a:fld>
            <a:endParaRPr dirty="0">
              <a:latin typeface="Rockwell Condensed" panose="02060603050405020104"/>
            </a:endParaRPr>
          </a:p>
        </p:txBody>
      </p:sp>
      <p:sp>
        <p:nvSpPr>
          <p:cNvPr id="4" name="Rectangle 3"/>
          <p:cNvSpPr/>
          <p:nvPr/>
        </p:nvSpPr>
        <p:spPr>
          <a:xfrm>
            <a:off x="852505" y="1247077"/>
            <a:ext cx="9471784" cy="379656"/>
          </a:xfrm>
          <a:prstGeom prst="rect">
            <a:avLst/>
          </a:prstGeom>
        </p:spPr>
        <p:txBody>
          <a:bodyPr wrap="square">
            <a:spAutoFit/>
          </a:bodyPr>
          <a:lstStyle/>
          <a:p>
            <a:pPr marL="457189" indent="-457189" algn="just" defTabSz="1219170">
              <a:buFont typeface="Arial"/>
              <a:buAutoNum type="arabicPeriod"/>
            </a:pPr>
            <a:endParaRPr lang="en-IN" sz="1867" dirty="0">
              <a:solidFill>
                <a:prstClr val="black"/>
              </a:solidFill>
            </a:endParaRPr>
          </a:p>
        </p:txBody>
      </p:sp>
      <p:sp>
        <p:nvSpPr>
          <p:cNvPr id="5" name="Rectangle 4"/>
          <p:cNvSpPr/>
          <p:nvPr/>
        </p:nvSpPr>
        <p:spPr>
          <a:xfrm>
            <a:off x="558800" y="1452262"/>
            <a:ext cx="10748645" cy="4474495"/>
          </a:xfrm>
          <a:prstGeom prst="rect">
            <a:avLst/>
          </a:prstGeom>
        </p:spPr>
        <p:txBody>
          <a:bodyPr wrap="square">
            <a:spAutoFit/>
          </a:bodyPr>
          <a:lstStyle/>
          <a:p>
            <a:pPr algn="just" defTabSz="1219170">
              <a:lnSpc>
                <a:spcPct val="150000"/>
              </a:lnSpc>
            </a:pPr>
            <a:r>
              <a:rPr lang="en-US" sz="2133" dirty="0">
                <a:latin typeface="Californian FB" panose="0207040306080B030204" pitchFamily="18" charset="0"/>
              </a:rPr>
              <a:t>Storytelling is used in design as </a:t>
            </a:r>
            <a:r>
              <a:rPr lang="en-US" sz="2133" dirty="0">
                <a:solidFill>
                  <a:srgbClr val="C00000"/>
                </a:solidFill>
                <a:latin typeface="Californian FB" panose="0207040306080B030204" pitchFamily="18" charset="0"/>
              </a:rPr>
              <a:t>a technique to get insight into users</a:t>
            </a:r>
            <a:r>
              <a:rPr lang="en-US" sz="2133" dirty="0">
                <a:latin typeface="Californian FB" panose="0207040306080B030204" pitchFamily="18" charset="0"/>
              </a:rPr>
              <a:t>, build </a:t>
            </a:r>
            <a:r>
              <a:rPr lang="en-US" sz="2133" dirty="0">
                <a:solidFill>
                  <a:srgbClr val="C00000"/>
                </a:solidFill>
                <a:latin typeface="Californian FB" panose="0207040306080B030204" pitchFamily="18" charset="0"/>
              </a:rPr>
              <a:t>empathy</a:t>
            </a:r>
            <a:r>
              <a:rPr lang="en-US" sz="2133" dirty="0">
                <a:latin typeface="Californian FB" panose="0207040306080B030204" pitchFamily="18" charset="0"/>
              </a:rPr>
              <a:t> and access them </a:t>
            </a:r>
            <a:r>
              <a:rPr lang="en-US" sz="2133" dirty="0">
                <a:solidFill>
                  <a:srgbClr val="C00000"/>
                </a:solidFill>
                <a:latin typeface="Californian FB" panose="0207040306080B030204" pitchFamily="18" charset="0"/>
              </a:rPr>
              <a:t>emotionally</a:t>
            </a:r>
            <a:r>
              <a:rPr lang="en-US" sz="2133" dirty="0">
                <a:latin typeface="Californian FB" panose="0207040306080B030204" pitchFamily="18" charset="0"/>
              </a:rPr>
              <a:t>. With stories, designers speak via </a:t>
            </a:r>
            <a:r>
              <a:rPr lang="en-US" sz="2133" dirty="0">
                <a:solidFill>
                  <a:srgbClr val="C00000"/>
                </a:solidFill>
                <a:latin typeface="Californian FB" panose="0207040306080B030204" pitchFamily="18" charset="0"/>
              </a:rPr>
              <a:t>character, theme, melody, and spectacle </a:t>
            </a:r>
            <a:r>
              <a:rPr lang="en-US" sz="2133" dirty="0">
                <a:latin typeface="Californian FB" panose="0207040306080B030204" pitchFamily="18" charset="0"/>
              </a:rPr>
              <a:t>to increase the appeal of what they offer and provide a solid understanding of the users.</a:t>
            </a:r>
          </a:p>
          <a:p>
            <a:pPr algn="just" defTabSz="1219170">
              <a:lnSpc>
                <a:spcPct val="150000"/>
              </a:lnSpc>
            </a:pPr>
            <a:endParaRPr lang="en-US" sz="2133" dirty="0">
              <a:latin typeface="Californian FB" panose="0207040306080B030204" pitchFamily="18" charset="0"/>
            </a:endParaRPr>
          </a:p>
          <a:p>
            <a:pPr algn="just" defTabSz="1219170">
              <a:lnSpc>
                <a:spcPct val="150000"/>
              </a:lnSpc>
            </a:pPr>
            <a:r>
              <a:rPr lang="en-US" sz="2133" b="1" dirty="0">
                <a:solidFill>
                  <a:srgbClr val="C00000"/>
                </a:solidFill>
                <a:latin typeface="Californian FB" panose="0207040306080B030204" pitchFamily="18" charset="0"/>
              </a:rPr>
              <a:t>Seven Elements in Storytelling</a:t>
            </a:r>
          </a:p>
          <a:p>
            <a:pPr marL="457189" indent="-457189" algn="just" defTabSz="1219170">
              <a:lnSpc>
                <a:spcPct val="150000"/>
              </a:lnSpc>
              <a:buFont typeface="+mj-lt"/>
              <a:buAutoNum type="arabicPeriod"/>
            </a:pPr>
            <a:r>
              <a:rPr lang="en-US" sz="2133" dirty="0">
                <a:solidFill>
                  <a:srgbClr val="0070C0"/>
                </a:solidFill>
                <a:latin typeface="Californian FB" panose="0207040306080B030204" pitchFamily="18" charset="0"/>
              </a:rPr>
              <a:t>Plot</a:t>
            </a:r>
            <a:r>
              <a:rPr lang="en-US" sz="2133" dirty="0">
                <a:solidFill>
                  <a:prstClr val="black"/>
                </a:solidFill>
                <a:latin typeface="Californian FB" panose="0207040306080B030204" pitchFamily="18" charset="0"/>
              </a:rPr>
              <a:t> – what are users trying to achieve/overcome?</a:t>
            </a:r>
          </a:p>
          <a:p>
            <a:pPr marL="457189" indent="-457189" algn="just" defTabSz="1219170">
              <a:lnSpc>
                <a:spcPct val="150000"/>
              </a:lnSpc>
              <a:buFont typeface="+mj-lt"/>
              <a:buAutoNum type="arabicPeriod"/>
            </a:pPr>
            <a:r>
              <a:rPr lang="en-US" sz="2133" dirty="0">
                <a:solidFill>
                  <a:srgbClr val="0070C0"/>
                </a:solidFill>
                <a:latin typeface="Californian FB" panose="0207040306080B030204" pitchFamily="18" charset="0"/>
              </a:rPr>
              <a:t>Character</a:t>
            </a:r>
            <a:r>
              <a:rPr lang="en-US" sz="2133" dirty="0">
                <a:solidFill>
                  <a:prstClr val="black"/>
                </a:solidFill>
                <a:latin typeface="Californian FB" panose="0207040306080B030204" pitchFamily="18" charset="0"/>
              </a:rPr>
              <a:t> – who are the users: not just </a:t>
            </a:r>
          </a:p>
          <a:p>
            <a:pPr algn="just" defTabSz="1219170">
              <a:lnSpc>
                <a:spcPct val="150000"/>
              </a:lnSpc>
            </a:pPr>
            <a:r>
              <a:rPr lang="en-US" sz="2133" dirty="0">
                <a:solidFill>
                  <a:prstClr val="black"/>
                </a:solidFill>
                <a:latin typeface="Californian FB" panose="0207040306080B030204" pitchFamily="18" charset="0"/>
              </a:rPr>
              <a:t>demographically, but what insights do you require to</a:t>
            </a:r>
          </a:p>
          <a:p>
            <a:pPr algn="just" defTabSz="1219170">
              <a:lnSpc>
                <a:spcPct val="150000"/>
              </a:lnSpc>
            </a:pPr>
            <a:r>
              <a:rPr lang="en-US" sz="2133" dirty="0">
                <a:solidFill>
                  <a:prstClr val="black"/>
                </a:solidFill>
                <a:latin typeface="Californian FB" panose="0207040306080B030204" pitchFamily="18" charset="0"/>
              </a:rPr>
              <a:t> understand what they’re truly like?</a:t>
            </a:r>
          </a:p>
        </p:txBody>
      </p:sp>
      <p:pic>
        <p:nvPicPr>
          <p:cNvPr id="2" name="Picture 1"/>
          <p:cNvPicPr>
            <a:picLocks noChangeAspect="1"/>
          </p:cNvPicPr>
          <p:nvPr/>
        </p:nvPicPr>
        <p:blipFill>
          <a:blip r:embed="rId3"/>
          <a:stretch>
            <a:fillRect/>
          </a:stretch>
        </p:blipFill>
        <p:spPr>
          <a:xfrm>
            <a:off x="6854573" y="3522109"/>
            <a:ext cx="5337427" cy="3335892"/>
          </a:xfrm>
          <a:prstGeom prst="rect">
            <a:avLst/>
          </a:prstGeom>
        </p:spPr>
      </p:pic>
    </p:spTree>
    <p:extLst>
      <p:ext uri="{BB962C8B-B14F-4D97-AF65-F5344CB8AC3E}">
        <p14:creationId xmlns:p14="http://schemas.microsoft.com/office/powerpoint/2010/main" val="420411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05908" y="90577"/>
            <a:ext cx="6512605" cy="2910320"/>
          </a:xfrm>
          <a:prstGeom prst="rect">
            <a:avLst/>
          </a:prstGeom>
        </p:spPr>
      </p:pic>
      <p:sp>
        <p:nvSpPr>
          <p:cNvPr id="117" name="Google Shape;117;p15"/>
          <p:cNvSpPr txBox="1">
            <a:spLocks noGrp="1"/>
          </p:cNvSpPr>
          <p:nvPr>
            <p:ph type="title"/>
          </p:nvPr>
        </p:nvSpPr>
        <p:spPr>
          <a:xfrm>
            <a:off x="542789" y="1211333"/>
            <a:ext cx="3153403" cy="830800"/>
          </a:xfrm>
          <a:prstGeom prst="rect">
            <a:avLst/>
          </a:prstGeom>
        </p:spPr>
        <p:txBody>
          <a:bodyPr spcFirstLastPara="1" vert="horz" wrap="square" lIns="0" tIns="0" rIns="0" bIns="0" rtlCol="0" anchor="b" anchorCtr="0">
            <a:noAutofit/>
          </a:bodyPr>
          <a:lstStyle/>
          <a:p>
            <a:pPr lvl="0" algn="ctr"/>
            <a:r>
              <a:rPr lang="en-IN" sz="3200" b="1" dirty="0"/>
              <a:t>Storytelling</a:t>
            </a:r>
            <a:endParaRPr lang="en-IN" sz="3200" dirty="0"/>
          </a:p>
        </p:txBody>
      </p:sp>
      <p:sp>
        <p:nvSpPr>
          <p:cNvPr id="121" name="Google Shape;121;p15"/>
          <p:cNvSpPr txBox="1">
            <a:spLocks noGrp="1"/>
          </p:cNvSpPr>
          <p:nvPr>
            <p:ph type="sldNum" idx="12"/>
          </p:nvPr>
        </p:nvSpPr>
        <p:spPr>
          <a:prstGeom prst="rect">
            <a:avLst/>
          </a:prstGeom>
        </p:spPr>
        <p:txBody>
          <a:bodyPr spcFirstLastPara="1" vert="horz" wrap="square" lIns="0" tIns="0" rIns="0" bIns="0" rtlCol="0" anchor="ctr" anchorCtr="0">
            <a:noAutofit/>
          </a:bodyPr>
          <a:lstStyle/>
          <a:p>
            <a:pPr algn="r" defTabSz="1219170"/>
            <a:fld id="{00000000-1234-1234-1234-123412341234}" type="slidenum">
              <a:rPr lang="en">
                <a:latin typeface="Rockwell Condensed" panose="02060603050405020104"/>
              </a:rPr>
              <a:pPr algn="r" defTabSz="1219170"/>
              <a:t>23</a:t>
            </a:fld>
            <a:endParaRPr dirty="0">
              <a:latin typeface="Rockwell Condensed" panose="02060603050405020104"/>
            </a:endParaRPr>
          </a:p>
        </p:txBody>
      </p:sp>
      <p:sp>
        <p:nvSpPr>
          <p:cNvPr id="4" name="Rectangle 3"/>
          <p:cNvSpPr/>
          <p:nvPr/>
        </p:nvSpPr>
        <p:spPr>
          <a:xfrm>
            <a:off x="852505" y="1247077"/>
            <a:ext cx="9471784" cy="379656"/>
          </a:xfrm>
          <a:prstGeom prst="rect">
            <a:avLst/>
          </a:prstGeom>
        </p:spPr>
        <p:txBody>
          <a:bodyPr wrap="square">
            <a:spAutoFit/>
          </a:bodyPr>
          <a:lstStyle/>
          <a:p>
            <a:pPr marL="457189" indent="-457189" algn="just" defTabSz="1219170">
              <a:buFont typeface="Arial"/>
              <a:buAutoNum type="arabicPeriod"/>
            </a:pPr>
            <a:endParaRPr lang="en-IN" sz="1867" dirty="0">
              <a:solidFill>
                <a:prstClr val="black"/>
              </a:solidFill>
            </a:endParaRPr>
          </a:p>
        </p:txBody>
      </p:sp>
      <p:sp>
        <p:nvSpPr>
          <p:cNvPr id="5" name="Rectangle 4"/>
          <p:cNvSpPr/>
          <p:nvPr/>
        </p:nvSpPr>
        <p:spPr>
          <a:xfrm>
            <a:off x="764870" y="3072637"/>
            <a:ext cx="9899801" cy="3489738"/>
          </a:xfrm>
          <a:prstGeom prst="rect">
            <a:avLst/>
          </a:prstGeom>
        </p:spPr>
        <p:txBody>
          <a:bodyPr wrap="square">
            <a:spAutoFit/>
          </a:bodyPr>
          <a:lstStyle/>
          <a:p>
            <a:pPr marL="457189" indent="-457189" algn="just" defTabSz="1219170">
              <a:lnSpc>
                <a:spcPct val="150000"/>
              </a:lnSpc>
              <a:buFont typeface="+mj-lt"/>
              <a:buAutoNum type="arabicPeriod" startAt="3"/>
            </a:pPr>
            <a:r>
              <a:rPr lang="en-US" sz="2133" dirty="0">
                <a:solidFill>
                  <a:srgbClr val="0070C0"/>
                </a:solidFill>
                <a:latin typeface="Californian FB" panose="0207040306080B030204" pitchFamily="18" charset="0"/>
              </a:rPr>
              <a:t>Theme</a:t>
            </a:r>
            <a:r>
              <a:rPr lang="en-US" sz="2133" dirty="0">
                <a:solidFill>
                  <a:prstClr val="black"/>
                </a:solidFill>
                <a:latin typeface="Californian FB" panose="0207040306080B030204" pitchFamily="18" charset="0"/>
              </a:rPr>
              <a:t> – how can you establish a trustworthy presence to them?</a:t>
            </a:r>
          </a:p>
          <a:p>
            <a:pPr marL="457189" indent="-457189" algn="just" defTabSz="1219170">
              <a:lnSpc>
                <a:spcPct val="150000"/>
              </a:lnSpc>
              <a:buFont typeface="+mj-lt"/>
              <a:buAutoNum type="arabicPeriod" startAt="3"/>
            </a:pPr>
            <a:r>
              <a:rPr lang="en-US" sz="2133" dirty="0">
                <a:solidFill>
                  <a:srgbClr val="0070C0"/>
                </a:solidFill>
                <a:latin typeface="Californian FB" panose="0207040306080B030204" pitchFamily="18" charset="0"/>
              </a:rPr>
              <a:t>Diction</a:t>
            </a:r>
            <a:r>
              <a:rPr lang="en-US" sz="2133" dirty="0">
                <a:solidFill>
                  <a:prstClr val="black"/>
                </a:solidFill>
                <a:latin typeface="Californian FB" panose="0207040306080B030204" pitchFamily="18" charset="0"/>
              </a:rPr>
              <a:t> – what will your design say to users and how? </a:t>
            </a:r>
          </a:p>
          <a:p>
            <a:pPr marL="457189" indent="-457189" algn="just" defTabSz="1219170">
              <a:lnSpc>
                <a:spcPct val="150000"/>
              </a:lnSpc>
              <a:buFont typeface="+mj-lt"/>
              <a:buAutoNum type="arabicPeriod" startAt="3"/>
            </a:pPr>
            <a:r>
              <a:rPr lang="en-US" sz="2133" dirty="0">
                <a:solidFill>
                  <a:srgbClr val="0070C0"/>
                </a:solidFill>
                <a:latin typeface="Californian FB" panose="0207040306080B030204" pitchFamily="18" charset="0"/>
              </a:rPr>
              <a:t>Melody</a:t>
            </a:r>
            <a:r>
              <a:rPr lang="en-US" sz="2133" dirty="0">
                <a:solidFill>
                  <a:prstClr val="black"/>
                </a:solidFill>
                <a:latin typeface="Californian FB" panose="0207040306080B030204" pitchFamily="18" charset="0"/>
              </a:rPr>
              <a:t> – will the overall design pattern appear pleasant and predictable to users, moving them emotionally?</a:t>
            </a:r>
          </a:p>
          <a:p>
            <a:pPr marL="457189" indent="-457189" algn="just" defTabSz="1219170">
              <a:lnSpc>
                <a:spcPct val="150000"/>
              </a:lnSpc>
              <a:buFont typeface="+mj-lt"/>
              <a:buAutoNum type="arabicPeriod" startAt="3"/>
            </a:pPr>
            <a:r>
              <a:rPr lang="en-US" sz="2133" dirty="0">
                <a:solidFill>
                  <a:srgbClr val="0070C0"/>
                </a:solidFill>
                <a:latin typeface="Californian FB" panose="0207040306080B030204" pitchFamily="18" charset="0"/>
              </a:rPr>
              <a:t>Décor</a:t>
            </a:r>
            <a:r>
              <a:rPr lang="en-US" sz="2133" dirty="0">
                <a:solidFill>
                  <a:prstClr val="black"/>
                </a:solidFill>
                <a:latin typeface="Californian FB" panose="0207040306080B030204" pitchFamily="18" charset="0"/>
              </a:rPr>
              <a:t> – how will you present everything so the graphics match the setting the users can sense? </a:t>
            </a:r>
          </a:p>
          <a:p>
            <a:pPr marL="457189" indent="-457189" algn="just" defTabSz="1219170">
              <a:lnSpc>
                <a:spcPct val="150000"/>
              </a:lnSpc>
              <a:buFont typeface="+mj-lt"/>
              <a:buAutoNum type="arabicPeriod" startAt="3"/>
            </a:pPr>
            <a:r>
              <a:rPr lang="en-US" sz="2133" dirty="0">
                <a:solidFill>
                  <a:srgbClr val="0070C0"/>
                </a:solidFill>
                <a:latin typeface="Californian FB" panose="0207040306080B030204" pitchFamily="18" charset="0"/>
              </a:rPr>
              <a:t>Spectacle</a:t>
            </a:r>
            <a:r>
              <a:rPr lang="en-US" sz="2133" dirty="0">
                <a:solidFill>
                  <a:prstClr val="black"/>
                </a:solidFill>
                <a:latin typeface="Californian FB" panose="0207040306080B030204" pitchFamily="18" charset="0"/>
              </a:rPr>
              <a:t> – how can you make your design outstanding so users will remember it?</a:t>
            </a:r>
            <a:endParaRPr lang="en-IN" sz="2133" dirty="0">
              <a:solidFill>
                <a:prstClr val="black"/>
              </a:solidFill>
              <a:latin typeface="Californian FB" panose="0207040306080B030204" pitchFamily="18" charset="0"/>
            </a:endParaRPr>
          </a:p>
        </p:txBody>
      </p:sp>
    </p:spTree>
    <p:extLst>
      <p:ext uri="{BB962C8B-B14F-4D97-AF65-F5344CB8AC3E}">
        <p14:creationId xmlns:p14="http://schemas.microsoft.com/office/powerpoint/2010/main" val="85182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3694603" y="416277"/>
            <a:ext cx="4093829" cy="830800"/>
          </a:xfrm>
          <a:prstGeom prst="rect">
            <a:avLst/>
          </a:prstGeom>
        </p:spPr>
        <p:txBody>
          <a:bodyPr spcFirstLastPara="1" vert="horz" wrap="square" lIns="0" tIns="0" rIns="0" bIns="0" rtlCol="0" anchor="b" anchorCtr="0">
            <a:noAutofit/>
          </a:bodyPr>
          <a:lstStyle/>
          <a:p>
            <a:pPr algn="just"/>
            <a:r>
              <a:rPr lang="en-US" sz="3200" dirty="0">
                <a:solidFill>
                  <a:schemeClr val="tx1"/>
                </a:solidFill>
              </a:rPr>
              <a:t>Six Rules in Storytelling</a:t>
            </a:r>
          </a:p>
        </p:txBody>
      </p:sp>
      <p:sp>
        <p:nvSpPr>
          <p:cNvPr id="121" name="Google Shape;121;p15"/>
          <p:cNvSpPr txBox="1">
            <a:spLocks noGrp="1"/>
          </p:cNvSpPr>
          <p:nvPr>
            <p:ph type="sldNum" idx="12"/>
          </p:nvPr>
        </p:nvSpPr>
        <p:spPr>
          <a:prstGeom prst="rect">
            <a:avLst/>
          </a:prstGeom>
        </p:spPr>
        <p:txBody>
          <a:bodyPr spcFirstLastPara="1" vert="horz" wrap="square" lIns="0" tIns="0" rIns="0" bIns="0" rtlCol="0" anchor="ctr" anchorCtr="0">
            <a:noAutofit/>
          </a:bodyPr>
          <a:lstStyle/>
          <a:p>
            <a:pPr algn="r" defTabSz="1219170"/>
            <a:fld id="{00000000-1234-1234-1234-123412341234}" type="slidenum">
              <a:rPr lang="en">
                <a:latin typeface="Rockwell Condensed" panose="02060603050405020104"/>
              </a:rPr>
              <a:pPr algn="r" defTabSz="1219170"/>
              <a:t>24</a:t>
            </a:fld>
            <a:endParaRPr dirty="0">
              <a:latin typeface="Rockwell Condensed" panose="02060603050405020104"/>
            </a:endParaRPr>
          </a:p>
        </p:txBody>
      </p:sp>
      <p:sp>
        <p:nvSpPr>
          <p:cNvPr id="4" name="Rectangle 3"/>
          <p:cNvSpPr/>
          <p:nvPr/>
        </p:nvSpPr>
        <p:spPr>
          <a:xfrm>
            <a:off x="852505" y="1247077"/>
            <a:ext cx="9471784" cy="379656"/>
          </a:xfrm>
          <a:prstGeom prst="rect">
            <a:avLst/>
          </a:prstGeom>
        </p:spPr>
        <p:txBody>
          <a:bodyPr wrap="square">
            <a:spAutoFit/>
          </a:bodyPr>
          <a:lstStyle/>
          <a:p>
            <a:pPr marL="457189" indent="-457189" algn="just" defTabSz="1219170">
              <a:buFont typeface="Arial"/>
              <a:buAutoNum type="arabicPeriod"/>
            </a:pPr>
            <a:endParaRPr lang="en-IN" sz="1867" dirty="0">
              <a:solidFill>
                <a:prstClr val="black"/>
              </a:solidFill>
            </a:endParaRPr>
          </a:p>
        </p:txBody>
      </p:sp>
      <p:sp>
        <p:nvSpPr>
          <p:cNvPr id="5" name="Rectangle 4"/>
          <p:cNvSpPr/>
          <p:nvPr/>
        </p:nvSpPr>
        <p:spPr>
          <a:xfrm>
            <a:off x="3126254" y="1626733"/>
            <a:ext cx="5230525" cy="4422686"/>
          </a:xfrm>
          <a:prstGeom prst="rect">
            <a:avLst/>
          </a:prstGeom>
        </p:spPr>
        <p:txBody>
          <a:bodyPr wrap="square">
            <a:spAutoFit/>
          </a:bodyPr>
          <a:lstStyle/>
          <a:p>
            <a:pPr marL="457189" indent="-457189" algn="just" defTabSz="1219170">
              <a:lnSpc>
                <a:spcPct val="200000"/>
              </a:lnSpc>
              <a:buFont typeface="+mj-lt"/>
              <a:buAutoNum type="arabicPeriod"/>
            </a:pPr>
            <a:r>
              <a:rPr lang="en-US" sz="2400" dirty="0">
                <a:solidFill>
                  <a:srgbClr val="002060"/>
                </a:solidFill>
                <a:effectLst>
                  <a:outerShdw blurRad="38100" dist="38100" dir="2700000" algn="tl">
                    <a:srgbClr val="000000">
                      <a:alpha val="43137"/>
                    </a:srgbClr>
                  </a:outerShdw>
                </a:effectLst>
                <a:latin typeface="Calisto MT" panose="02040603050505030304" pitchFamily="18" charset="0"/>
              </a:rPr>
              <a:t>Self knowledge and awareness</a:t>
            </a:r>
          </a:p>
          <a:p>
            <a:pPr marL="457189" indent="-457189" algn="just" defTabSz="1219170">
              <a:lnSpc>
                <a:spcPct val="200000"/>
              </a:lnSpc>
              <a:buFont typeface="+mj-lt"/>
              <a:buAutoNum type="arabicPeriod"/>
            </a:pPr>
            <a:r>
              <a:rPr lang="en-IN" sz="2400" dirty="0">
                <a:solidFill>
                  <a:srgbClr val="002060"/>
                </a:solidFill>
                <a:effectLst>
                  <a:outerShdw blurRad="38100" dist="38100" dir="2700000" algn="tl">
                    <a:srgbClr val="000000">
                      <a:alpha val="43137"/>
                    </a:srgbClr>
                  </a:outerShdw>
                </a:effectLst>
                <a:latin typeface="Calisto MT" panose="02040603050505030304" pitchFamily="18" charset="0"/>
              </a:rPr>
              <a:t>Clear structure and purpose</a:t>
            </a:r>
          </a:p>
          <a:p>
            <a:pPr marL="457189" indent="-457189" algn="just" defTabSz="1219170">
              <a:lnSpc>
                <a:spcPct val="200000"/>
              </a:lnSpc>
              <a:buFont typeface="+mj-lt"/>
              <a:buAutoNum type="arabicPeriod"/>
            </a:pPr>
            <a:r>
              <a:rPr lang="en-US" sz="2400" dirty="0">
                <a:solidFill>
                  <a:srgbClr val="002060"/>
                </a:solidFill>
                <a:effectLst>
                  <a:outerShdw blurRad="38100" dist="38100" dir="2700000" algn="tl">
                    <a:srgbClr val="000000">
                      <a:alpha val="43137"/>
                    </a:srgbClr>
                  </a:outerShdw>
                </a:effectLst>
                <a:latin typeface="Calisto MT" panose="02040603050505030304" pitchFamily="18" charset="0"/>
              </a:rPr>
              <a:t>Have a character to root</a:t>
            </a:r>
          </a:p>
          <a:p>
            <a:pPr marL="457189" indent="-457189" algn="just" defTabSz="1219170">
              <a:lnSpc>
                <a:spcPct val="200000"/>
              </a:lnSpc>
              <a:buFont typeface="+mj-lt"/>
              <a:buAutoNum type="arabicPeriod"/>
            </a:pPr>
            <a:r>
              <a:rPr lang="en-US" sz="2400" dirty="0">
                <a:solidFill>
                  <a:srgbClr val="002060"/>
                </a:solidFill>
                <a:effectLst>
                  <a:outerShdw blurRad="38100" dist="38100" dir="2700000" algn="tl">
                    <a:srgbClr val="000000">
                      <a:alpha val="43137"/>
                    </a:srgbClr>
                  </a:outerShdw>
                </a:effectLst>
                <a:latin typeface="Calisto MT" panose="02040603050505030304" pitchFamily="18" charset="0"/>
              </a:rPr>
              <a:t>Appeal to our deepest emotions</a:t>
            </a:r>
          </a:p>
          <a:p>
            <a:pPr marL="457189" indent="-457189" algn="just" defTabSz="1219170">
              <a:lnSpc>
                <a:spcPct val="200000"/>
              </a:lnSpc>
              <a:buFont typeface="+mj-lt"/>
              <a:buAutoNum type="arabicPeriod"/>
            </a:pPr>
            <a:r>
              <a:rPr lang="en-IN" sz="2400" dirty="0">
                <a:solidFill>
                  <a:srgbClr val="002060"/>
                </a:solidFill>
                <a:effectLst>
                  <a:outerShdw blurRad="38100" dist="38100" dir="2700000" algn="tl">
                    <a:srgbClr val="000000">
                      <a:alpha val="43137"/>
                    </a:srgbClr>
                  </a:outerShdw>
                </a:effectLst>
                <a:latin typeface="Calisto MT" panose="02040603050505030304" pitchFamily="18" charset="0"/>
              </a:rPr>
              <a:t>Surprising and unexpected</a:t>
            </a:r>
          </a:p>
          <a:p>
            <a:pPr marL="457189" indent="-457189" algn="just" defTabSz="1219170">
              <a:lnSpc>
                <a:spcPct val="200000"/>
              </a:lnSpc>
              <a:buFont typeface="+mj-lt"/>
              <a:buAutoNum type="arabicPeriod"/>
            </a:pPr>
            <a:r>
              <a:rPr lang="en-IN" sz="2400" dirty="0">
                <a:solidFill>
                  <a:srgbClr val="002060"/>
                </a:solidFill>
                <a:effectLst>
                  <a:outerShdw blurRad="38100" dist="38100" dir="2700000" algn="tl">
                    <a:srgbClr val="000000">
                      <a:alpha val="43137"/>
                    </a:srgbClr>
                  </a:outerShdw>
                </a:effectLst>
                <a:latin typeface="Calisto MT" panose="02040603050505030304" pitchFamily="18" charset="0"/>
              </a:rPr>
              <a:t>Simple and focused</a:t>
            </a:r>
          </a:p>
        </p:txBody>
      </p:sp>
    </p:spTree>
    <p:extLst>
      <p:ext uri="{BB962C8B-B14F-4D97-AF65-F5344CB8AC3E}">
        <p14:creationId xmlns:p14="http://schemas.microsoft.com/office/powerpoint/2010/main" val="369936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25</a:t>
            </a:fld>
            <a:endParaRPr lang="en">
              <a:latin typeface="Rockwell Condensed" panose="02060603050405020104"/>
            </a:endParaRPr>
          </a:p>
        </p:txBody>
      </p:sp>
      <p:sp>
        <p:nvSpPr>
          <p:cNvPr id="3" name="Rectangle 2"/>
          <p:cNvSpPr/>
          <p:nvPr/>
        </p:nvSpPr>
        <p:spPr>
          <a:xfrm>
            <a:off x="3625942" y="0"/>
            <a:ext cx="4867228" cy="1077218"/>
          </a:xfrm>
          <a:prstGeom prst="rect">
            <a:avLst/>
          </a:prstGeom>
        </p:spPr>
        <p:txBody>
          <a:bodyPr wrap="square">
            <a:spAutoFit/>
          </a:bodyPr>
          <a:lstStyle/>
          <a:p>
            <a:pPr algn="ctr" defTabSz="1219170"/>
            <a:r>
              <a:rPr lang="en-US" sz="6400" dirty="0">
                <a:latin typeface="Algerian" panose="04020705040A02060702" pitchFamily="82" charset="0"/>
              </a:rPr>
              <a:t>Sketching</a:t>
            </a:r>
          </a:p>
        </p:txBody>
      </p:sp>
      <p:sp>
        <p:nvSpPr>
          <p:cNvPr id="4" name="Rectangle 3"/>
          <p:cNvSpPr/>
          <p:nvPr/>
        </p:nvSpPr>
        <p:spPr>
          <a:xfrm>
            <a:off x="524387" y="1101632"/>
            <a:ext cx="11143225" cy="4654736"/>
          </a:xfrm>
          <a:prstGeom prst="rect">
            <a:avLst/>
          </a:prstGeom>
        </p:spPr>
        <p:txBody>
          <a:bodyPr wrap="square">
            <a:spAutoFit/>
          </a:bodyPr>
          <a:lstStyle/>
          <a:p>
            <a:pPr algn="just" defTabSz="1219170">
              <a:lnSpc>
                <a:spcPct val="150000"/>
              </a:lnSpc>
            </a:pPr>
            <a:r>
              <a:rPr lang="en-US" sz="2000" dirty="0">
                <a:solidFill>
                  <a:srgbClr val="002060"/>
                </a:solidFill>
                <a:latin typeface="Calisto MT" panose="02040603050505030304" pitchFamily="18" charset="0"/>
              </a:rPr>
              <a:t>A sketch is a </a:t>
            </a:r>
            <a:r>
              <a:rPr lang="en-US" sz="2000" dirty="0">
                <a:solidFill>
                  <a:srgbClr val="C00000"/>
                </a:solidFill>
                <a:latin typeface="Calisto MT" panose="02040603050505030304" pitchFamily="18" charset="0"/>
              </a:rPr>
              <a:t>rapidly executed freehand drawing </a:t>
            </a:r>
            <a:r>
              <a:rPr lang="en-US" sz="2000" dirty="0">
                <a:solidFill>
                  <a:srgbClr val="002060"/>
                </a:solidFill>
                <a:latin typeface="Calisto MT" panose="02040603050505030304" pitchFamily="18" charset="0"/>
              </a:rPr>
              <a:t>that is not usually </a:t>
            </a:r>
            <a:r>
              <a:rPr lang="en-US" sz="2000" dirty="0">
                <a:solidFill>
                  <a:srgbClr val="C00000"/>
                </a:solidFill>
                <a:latin typeface="Calisto MT" panose="02040603050505030304" pitchFamily="18" charset="0"/>
              </a:rPr>
              <a:t>intended as a finished work</a:t>
            </a:r>
            <a:r>
              <a:rPr lang="en-US" sz="2000" dirty="0">
                <a:solidFill>
                  <a:srgbClr val="002060"/>
                </a:solidFill>
                <a:latin typeface="Calisto MT" panose="02040603050505030304" pitchFamily="18" charset="0"/>
              </a:rPr>
              <a:t>. A sketch may serve a number of purposes: it might record something that the artist sees, it might record or develop an idea for later use or it might be used as a quick way </a:t>
            </a:r>
            <a:r>
              <a:rPr lang="en-US" sz="2000" dirty="0">
                <a:solidFill>
                  <a:srgbClr val="C00000"/>
                </a:solidFill>
                <a:latin typeface="Calisto MT" panose="02040603050505030304" pitchFamily="18" charset="0"/>
              </a:rPr>
              <a:t>of graphically demonstrating an image, idea or principle</a:t>
            </a:r>
            <a:r>
              <a:rPr lang="en-US" sz="2000" dirty="0">
                <a:solidFill>
                  <a:srgbClr val="002060"/>
                </a:solidFill>
                <a:latin typeface="Calisto MT" panose="02040603050505030304" pitchFamily="18" charset="0"/>
              </a:rPr>
              <a:t>.</a:t>
            </a:r>
          </a:p>
          <a:p>
            <a:pPr algn="just" defTabSz="1219170">
              <a:lnSpc>
                <a:spcPct val="150000"/>
              </a:lnSpc>
            </a:pPr>
            <a:endParaRPr lang="en-US" sz="2000" dirty="0">
              <a:solidFill>
                <a:srgbClr val="002060"/>
              </a:solidFill>
              <a:latin typeface="Calisto MT" panose="02040603050505030304" pitchFamily="18" charset="0"/>
            </a:endParaRPr>
          </a:p>
          <a:p>
            <a:pPr algn="just" defTabSz="1219170">
              <a:lnSpc>
                <a:spcPct val="150000"/>
              </a:lnSpc>
            </a:pPr>
            <a:r>
              <a:rPr lang="en-US" sz="2000" dirty="0">
                <a:solidFill>
                  <a:srgbClr val="002060"/>
                </a:solidFill>
                <a:latin typeface="Calisto MT" panose="02040603050505030304" pitchFamily="18" charset="0"/>
              </a:rPr>
              <a:t>Sketches can be made in any </a:t>
            </a:r>
            <a:r>
              <a:rPr lang="en-US" sz="2000" dirty="0">
                <a:solidFill>
                  <a:srgbClr val="C00000"/>
                </a:solidFill>
                <a:latin typeface="Calisto MT" panose="02040603050505030304" pitchFamily="18" charset="0"/>
              </a:rPr>
              <a:t>drawing medium. </a:t>
            </a:r>
            <a:r>
              <a:rPr lang="en-US" sz="2000" dirty="0">
                <a:solidFill>
                  <a:srgbClr val="002060"/>
                </a:solidFill>
                <a:latin typeface="Calisto MT" panose="02040603050505030304" pitchFamily="18" charset="0"/>
              </a:rPr>
              <a:t>The term is most often applied to </a:t>
            </a:r>
            <a:r>
              <a:rPr lang="en-US" sz="2000" dirty="0">
                <a:solidFill>
                  <a:srgbClr val="C00000"/>
                </a:solidFill>
                <a:latin typeface="Calisto MT" panose="02040603050505030304" pitchFamily="18" charset="0"/>
              </a:rPr>
              <a:t>graphic work </a:t>
            </a:r>
            <a:r>
              <a:rPr lang="en-US" sz="2000" dirty="0">
                <a:solidFill>
                  <a:srgbClr val="002060"/>
                </a:solidFill>
                <a:latin typeface="Calisto MT" panose="02040603050505030304" pitchFamily="18" charset="0"/>
              </a:rPr>
              <a:t>executed in a dry medium such as silverpoint, graphite, pencil, charcoal or pastel. It may also apply to drawings executed in </a:t>
            </a:r>
            <a:r>
              <a:rPr lang="en-US" sz="2000" dirty="0">
                <a:solidFill>
                  <a:srgbClr val="C00000"/>
                </a:solidFill>
                <a:latin typeface="Calisto MT" panose="02040603050505030304" pitchFamily="18" charset="0"/>
              </a:rPr>
              <a:t>pen and ink, digital input such as a digital pen, ballpoint pen, marker pen, water </a:t>
            </a:r>
            <a:r>
              <a:rPr lang="en-US" sz="2000" dirty="0" err="1">
                <a:solidFill>
                  <a:srgbClr val="C00000"/>
                </a:solidFill>
                <a:latin typeface="Calisto MT" panose="02040603050505030304" pitchFamily="18" charset="0"/>
              </a:rPr>
              <a:t>colour</a:t>
            </a:r>
            <a:r>
              <a:rPr lang="en-US" sz="2000" dirty="0">
                <a:solidFill>
                  <a:srgbClr val="C00000"/>
                </a:solidFill>
                <a:latin typeface="Calisto MT" panose="02040603050505030304" pitchFamily="18" charset="0"/>
              </a:rPr>
              <a:t> and oil paint</a:t>
            </a:r>
            <a:r>
              <a:rPr lang="en-US" sz="2000" dirty="0">
                <a:solidFill>
                  <a:srgbClr val="002060"/>
                </a:solidFill>
                <a:latin typeface="Calisto MT" panose="02040603050505030304" pitchFamily="18" charset="0"/>
              </a:rPr>
              <a:t>. The latter two are generally referred to as "water </a:t>
            </a:r>
            <a:r>
              <a:rPr lang="en-US" sz="2000" dirty="0" err="1">
                <a:solidFill>
                  <a:srgbClr val="002060"/>
                </a:solidFill>
                <a:latin typeface="Calisto MT" panose="02040603050505030304" pitchFamily="18" charset="0"/>
              </a:rPr>
              <a:t>colour</a:t>
            </a:r>
            <a:r>
              <a:rPr lang="en-US" sz="2000" dirty="0">
                <a:solidFill>
                  <a:srgbClr val="002060"/>
                </a:solidFill>
                <a:latin typeface="Calisto MT" panose="02040603050505030304" pitchFamily="18" charset="0"/>
              </a:rPr>
              <a:t> sketches" and "oil sketches". A sculptor might model three-dimensional sketches in clay, </a:t>
            </a:r>
            <a:r>
              <a:rPr lang="en-US" sz="2000" dirty="0" err="1">
                <a:solidFill>
                  <a:srgbClr val="002060"/>
                </a:solidFill>
                <a:latin typeface="Calisto MT" panose="02040603050505030304" pitchFamily="18" charset="0"/>
              </a:rPr>
              <a:t>plasticine</a:t>
            </a:r>
            <a:r>
              <a:rPr lang="en-US" sz="2000" dirty="0">
                <a:solidFill>
                  <a:srgbClr val="002060"/>
                </a:solidFill>
                <a:latin typeface="Calisto MT" panose="02040603050505030304" pitchFamily="18" charset="0"/>
              </a:rPr>
              <a:t> or wax.</a:t>
            </a:r>
          </a:p>
        </p:txBody>
      </p:sp>
    </p:spTree>
    <p:extLst>
      <p:ext uri="{BB962C8B-B14F-4D97-AF65-F5344CB8AC3E}">
        <p14:creationId xmlns:p14="http://schemas.microsoft.com/office/powerpoint/2010/main" val="77269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861733" y="6797170"/>
            <a:ext cx="640080" cy="365125"/>
          </a:xfrm>
        </p:spPr>
        <p:txBody>
          <a:bodyPr/>
          <a:lstStyle/>
          <a:p>
            <a:pPr algn="r" defTabSz="1219170"/>
            <a:fld id="{00000000-1234-1234-1234-123412341234}" type="slidenum">
              <a:rPr lang="en">
                <a:latin typeface="Rockwell Condensed" panose="02060603050405020104"/>
              </a:rPr>
              <a:pPr algn="r" defTabSz="1219170"/>
              <a:t>26</a:t>
            </a:fld>
            <a:endParaRPr lang="en">
              <a:latin typeface="Rockwell Condensed" panose="02060603050405020104"/>
            </a:endParaRPr>
          </a:p>
        </p:txBody>
      </p:sp>
      <p:pic>
        <p:nvPicPr>
          <p:cNvPr id="3" name="Picture 2"/>
          <p:cNvPicPr>
            <a:picLocks noChangeAspect="1"/>
          </p:cNvPicPr>
          <p:nvPr/>
        </p:nvPicPr>
        <p:blipFill>
          <a:blip r:embed="rId2"/>
          <a:stretch>
            <a:fillRect/>
          </a:stretch>
        </p:blipFill>
        <p:spPr>
          <a:xfrm>
            <a:off x="550606" y="524385"/>
            <a:ext cx="2989007" cy="2881403"/>
          </a:xfrm>
          <a:prstGeom prst="rect">
            <a:avLst/>
          </a:prstGeom>
        </p:spPr>
      </p:pic>
      <p:pic>
        <p:nvPicPr>
          <p:cNvPr id="4" name="Picture 3"/>
          <p:cNvPicPr>
            <a:picLocks noChangeAspect="1"/>
          </p:cNvPicPr>
          <p:nvPr/>
        </p:nvPicPr>
        <p:blipFill>
          <a:blip r:embed="rId3"/>
          <a:stretch>
            <a:fillRect/>
          </a:stretch>
        </p:blipFill>
        <p:spPr>
          <a:xfrm>
            <a:off x="3539613" y="3405788"/>
            <a:ext cx="2517057" cy="2885328"/>
          </a:xfrm>
          <a:prstGeom prst="rect">
            <a:avLst/>
          </a:prstGeom>
        </p:spPr>
      </p:pic>
      <p:pic>
        <p:nvPicPr>
          <p:cNvPr id="5" name="Picture 4"/>
          <p:cNvPicPr>
            <a:picLocks noChangeAspect="1"/>
          </p:cNvPicPr>
          <p:nvPr/>
        </p:nvPicPr>
        <p:blipFill>
          <a:blip r:embed="rId4"/>
          <a:stretch>
            <a:fillRect/>
          </a:stretch>
        </p:blipFill>
        <p:spPr>
          <a:xfrm>
            <a:off x="6056669" y="524385"/>
            <a:ext cx="2818012" cy="2881403"/>
          </a:xfrm>
          <a:prstGeom prst="rect">
            <a:avLst/>
          </a:prstGeom>
        </p:spPr>
      </p:pic>
      <p:pic>
        <p:nvPicPr>
          <p:cNvPr id="6" name="Picture 5"/>
          <p:cNvPicPr>
            <a:picLocks noChangeAspect="1"/>
          </p:cNvPicPr>
          <p:nvPr/>
        </p:nvPicPr>
        <p:blipFill>
          <a:blip r:embed="rId5"/>
          <a:stretch>
            <a:fillRect/>
          </a:stretch>
        </p:blipFill>
        <p:spPr>
          <a:xfrm>
            <a:off x="8874681" y="3331607"/>
            <a:ext cx="2953591" cy="2959509"/>
          </a:xfrm>
          <a:prstGeom prst="rect">
            <a:avLst/>
          </a:prstGeom>
        </p:spPr>
      </p:pic>
    </p:spTree>
    <p:extLst>
      <p:ext uri="{BB962C8B-B14F-4D97-AF65-F5344CB8AC3E}">
        <p14:creationId xmlns:p14="http://schemas.microsoft.com/office/powerpoint/2010/main" val="96380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27</a:t>
            </a:fld>
            <a:endParaRPr lang="en">
              <a:latin typeface="Rockwell Condensed" panose="02060603050405020104"/>
            </a:endParaRPr>
          </a:p>
        </p:txBody>
      </p:sp>
      <p:grpSp>
        <p:nvGrpSpPr>
          <p:cNvPr id="7" name="Group 6"/>
          <p:cNvGrpSpPr/>
          <p:nvPr/>
        </p:nvGrpSpPr>
        <p:grpSpPr>
          <a:xfrm>
            <a:off x="0" y="2"/>
            <a:ext cx="11951208" cy="6455345"/>
            <a:chOff x="0" y="1"/>
            <a:chExt cx="8963406" cy="4841509"/>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0" y="1"/>
              <a:ext cx="2957241" cy="1671484"/>
            </a:xfrm>
            <a:prstGeom prst="rect">
              <a:avLst/>
            </a:prstGeom>
            <a:ln w="3175">
              <a:solidFill>
                <a:schemeClr val="tx1"/>
              </a:solidFill>
            </a:ln>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616607" y="2184035"/>
              <a:ext cx="1724025" cy="2657475"/>
            </a:xfrm>
            <a:prstGeom prst="rect">
              <a:avLst/>
            </a:prstGeom>
            <a:ln w="3175">
              <a:solidFill>
                <a:schemeClr val="tx1"/>
              </a:solidFill>
            </a:ln>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3372286" y="1332557"/>
              <a:ext cx="5591120" cy="2983803"/>
            </a:xfrm>
            <a:prstGeom prst="rect">
              <a:avLst/>
            </a:prstGeom>
            <a:ln w="3175">
              <a:solidFill>
                <a:schemeClr val="tx1"/>
              </a:solidFill>
            </a:ln>
          </p:spPr>
        </p:pic>
      </p:grpSp>
      <p:sp>
        <p:nvSpPr>
          <p:cNvPr id="6" name="TextBox 5"/>
          <p:cNvSpPr txBox="1"/>
          <p:nvPr/>
        </p:nvSpPr>
        <p:spPr>
          <a:xfrm>
            <a:off x="5964904" y="416697"/>
            <a:ext cx="3918060" cy="666786"/>
          </a:xfrm>
          <a:prstGeom prst="rect">
            <a:avLst/>
          </a:prstGeom>
          <a:noFill/>
        </p:spPr>
        <p:txBody>
          <a:bodyPr wrap="none" rtlCol="0">
            <a:spAutoFit/>
          </a:bodyPr>
          <a:lstStyle/>
          <a:p>
            <a:pPr defTabSz="1219170"/>
            <a:r>
              <a:rPr lang="en-US" sz="3733" dirty="0">
                <a:solidFill>
                  <a:srgbClr val="9B2D1F">
                    <a:lumMod val="50000"/>
                  </a:srgbClr>
                </a:solidFill>
                <a:latin typeface="Footlight MT Light" panose="0204060206030A020304" pitchFamily="18" charset="0"/>
              </a:rPr>
              <a:t>Dynamic drawings</a:t>
            </a:r>
          </a:p>
        </p:txBody>
      </p:sp>
    </p:spTree>
    <p:extLst>
      <p:ext uri="{BB962C8B-B14F-4D97-AF65-F5344CB8AC3E}">
        <p14:creationId xmlns:p14="http://schemas.microsoft.com/office/powerpoint/2010/main" val="2281757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28</a:t>
            </a:fld>
            <a:endParaRPr lang="en">
              <a:latin typeface="Rockwell Condensed" panose="02060603050405020104"/>
            </a:endParaRPr>
          </a:p>
        </p:txBody>
      </p:sp>
      <p:pic>
        <p:nvPicPr>
          <p:cNvPr id="3" name="Picture 2"/>
          <p:cNvPicPr>
            <a:picLocks noChangeAspect="1"/>
          </p:cNvPicPr>
          <p:nvPr/>
        </p:nvPicPr>
        <p:blipFill>
          <a:blip r:embed="rId2"/>
          <a:stretch>
            <a:fillRect/>
          </a:stretch>
        </p:blipFill>
        <p:spPr>
          <a:xfrm>
            <a:off x="639851" y="0"/>
            <a:ext cx="10671277" cy="6858000"/>
          </a:xfrm>
          <a:prstGeom prst="rect">
            <a:avLst/>
          </a:prstGeom>
        </p:spPr>
      </p:pic>
    </p:spTree>
    <p:extLst>
      <p:ext uri="{BB962C8B-B14F-4D97-AF65-F5344CB8AC3E}">
        <p14:creationId xmlns:p14="http://schemas.microsoft.com/office/powerpoint/2010/main" val="1543532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27406" y="1225296"/>
            <a:ext cx="6020881" cy="3520440"/>
          </a:xfrm>
        </p:spPr>
        <p:txBody>
          <a:bodyPr/>
          <a:lstStyle/>
          <a:p>
            <a:r>
              <a:rPr lang="en-US" dirty="0">
                <a:latin typeface="French Script MT" panose="03020402040607040605" pitchFamily="66" charset="0"/>
              </a:rPr>
              <a:t>K</a:t>
            </a:r>
            <a:r>
              <a:rPr lang="en-US" dirty="0">
                <a:latin typeface="Gigi" panose="04040504061007020D02" pitchFamily="82" charset="0"/>
              </a:rPr>
              <a:t> - </a:t>
            </a:r>
            <a:r>
              <a:rPr lang="en-US" dirty="0">
                <a:solidFill>
                  <a:srgbClr val="002060"/>
                </a:solidFill>
              </a:rPr>
              <a:t>Script</a:t>
            </a:r>
          </a:p>
        </p:txBody>
      </p:sp>
      <p:sp>
        <p:nvSpPr>
          <p:cNvPr id="2" name="Slide Number Placeholder 1"/>
          <p:cNvSpPr>
            <a:spLocks noGrp="1"/>
          </p:cNvSpPr>
          <p:nvPr>
            <p:ph type="sldNum" sz="quarter" idx="12"/>
          </p:nvPr>
        </p:nvSpPr>
        <p:spPr>
          <a:xfrm>
            <a:off x="568397" y="2506134"/>
            <a:ext cx="1188299" cy="720332"/>
          </a:xfrm>
        </p:spPr>
        <p:txBody>
          <a:bodyPr/>
          <a:lstStyle/>
          <a:p>
            <a:pPr algn="r" defTabSz="1219170"/>
            <a:fld id="{00000000-1234-1234-1234-123412341234}" type="slidenum">
              <a:rPr lang="en">
                <a:latin typeface="Rockwell Condensed" panose="02060603050405020104"/>
              </a:rPr>
              <a:pPr algn="r" defTabSz="1219170"/>
              <a:t>29</a:t>
            </a:fld>
            <a:endParaRPr lang="en" dirty="0">
              <a:latin typeface="Rockwell Condensed" panose="02060603050405020104"/>
            </a:endParaRPr>
          </a:p>
        </p:txBody>
      </p:sp>
      <p:sp>
        <p:nvSpPr>
          <p:cNvPr id="5" name="Rectangle 4"/>
          <p:cNvSpPr/>
          <p:nvPr/>
        </p:nvSpPr>
        <p:spPr>
          <a:xfrm>
            <a:off x="780027" y="5951773"/>
            <a:ext cx="11411973" cy="338554"/>
          </a:xfrm>
          <a:prstGeom prst="rect">
            <a:avLst/>
          </a:prstGeom>
        </p:spPr>
        <p:txBody>
          <a:bodyPr wrap="square">
            <a:spAutoFit/>
          </a:bodyPr>
          <a:lstStyle/>
          <a:p>
            <a:pPr defTabSz="1219170"/>
            <a:r>
              <a:rPr lang="en-US" sz="1600" dirty="0">
                <a:latin typeface="Californian FB" panose="0207040306080B030204" pitchFamily="18" charset="0"/>
              </a:rPr>
              <a:t>https://medium.com/@bladekotelly/k-scripts-the-fastest-and-most-flexible-way-to-articulate-a-user-experience-97264d9c4786</a:t>
            </a:r>
          </a:p>
        </p:txBody>
      </p:sp>
    </p:spTree>
    <p:extLst>
      <p:ext uri="{BB962C8B-B14F-4D97-AF65-F5344CB8AC3E}">
        <p14:creationId xmlns:p14="http://schemas.microsoft.com/office/powerpoint/2010/main" val="3257312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8381"/>
          <a:stretch/>
        </p:blipFill>
        <p:spPr>
          <a:xfrm>
            <a:off x="0" y="0"/>
            <a:ext cx="3846286" cy="2036727"/>
          </a:xfrm>
          <a:prstGeom prst="rect">
            <a:avLst/>
          </a:prstGeom>
        </p:spPr>
      </p:pic>
      <p:pic>
        <p:nvPicPr>
          <p:cNvPr id="5" name="Picture 4"/>
          <p:cNvPicPr>
            <a:picLocks noChangeAspect="1"/>
          </p:cNvPicPr>
          <p:nvPr/>
        </p:nvPicPr>
        <p:blipFill rotWithShape="1">
          <a:blip r:embed="rId3"/>
          <a:srcRect t="9809" b="9428"/>
          <a:stretch/>
        </p:blipFill>
        <p:spPr>
          <a:xfrm>
            <a:off x="3737428" y="2012386"/>
            <a:ext cx="4637314" cy="2808887"/>
          </a:xfrm>
          <a:prstGeom prst="rect">
            <a:avLst/>
          </a:prstGeom>
          <a:ln>
            <a:solidFill>
              <a:srgbClr val="FF0000"/>
            </a:solidFill>
          </a:ln>
        </p:spPr>
      </p:pic>
      <p:pic>
        <p:nvPicPr>
          <p:cNvPr id="6" name="Picture 5"/>
          <p:cNvPicPr>
            <a:picLocks noChangeAspect="1"/>
          </p:cNvPicPr>
          <p:nvPr/>
        </p:nvPicPr>
        <p:blipFill rotWithShape="1">
          <a:blip r:embed="rId4"/>
          <a:srcRect l="4522" t="14096" r="4522" b="12000"/>
          <a:stretch/>
        </p:blipFill>
        <p:spPr>
          <a:xfrm>
            <a:off x="8374742" y="3441170"/>
            <a:ext cx="3737428" cy="3243904"/>
          </a:xfrm>
          <a:prstGeom prst="rect">
            <a:avLst/>
          </a:prstGeom>
        </p:spPr>
      </p:pic>
      <p:pic>
        <p:nvPicPr>
          <p:cNvPr id="7" name="Picture 6"/>
          <p:cNvPicPr>
            <a:picLocks noChangeAspect="1"/>
          </p:cNvPicPr>
          <p:nvPr/>
        </p:nvPicPr>
        <p:blipFill rotWithShape="1">
          <a:blip r:embed="rId5"/>
          <a:srcRect l="10778" t="19399" r="8444"/>
          <a:stretch/>
        </p:blipFill>
        <p:spPr>
          <a:xfrm>
            <a:off x="0" y="3614096"/>
            <a:ext cx="3657598" cy="3243904"/>
          </a:xfrm>
          <a:prstGeom prst="rect">
            <a:avLst/>
          </a:prstGeom>
        </p:spPr>
      </p:pic>
      <p:pic>
        <p:nvPicPr>
          <p:cNvPr id="8" name="Picture 7"/>
          <p:cNvPicPr>
            <a:picLocks noChangeAspect="1"/>
          </p:cNvPicPr>
          <p:nvPr/>
        </p:nvPicPr>
        <p:blipFill>
          <a:blip r:embed="rId6"/>
          <a:stretch>
            <a:fillRect/>
          </a:stretch>
        </p:blipFill>
        <p:spPr>
          <a:xfrm>
            <a:off x="8454573" y="0"/>
            <a:ext cx="3737428" cy="2765697"/>
          </a:xfrm>
          <a:prstGeom prst="rect">
            <a:avLst/>
          </a:prstGeom>
        </p:spPr>
      </p:pic>
      <p:sp>
        <p:nvSpPr>
          <p:cNvPr id="9" name="Rectangle 8"/>
          <p:cNvSpPr/>
          <p:nvPr/>
        </p:nvSpPr>
        <p:spPr>
          <a:xfrm>
            <a:off x="4044124" y="5244776"/>
            <a:ext cx="4023922" cy="369332"/>
          </a:xfrm>
          <a:prstGeom prst="rect">
            <a:avLst/>
          </a:prstGeom>
        </p:spPr>
        <p:txBody>
          <a:bodyPr wrap="none">
            <a:spAutoFit/>
          </a:bodyPr>
          <a:lstStyle/>
          <a:p>
            <a:r>
              <a:rPr lang="en-US" b="1" dirty="0">
                <a:solidFill>
                  <a:schemeClr val="accent2">
                    <a:lumMod val="50000"/>
                  </a:schemeClr>
                </a:solidFill>
                <a:latin typeface="Bell MT" panose="02020503060305020303" pitchFamily="18" charset="0"/>
              </a:rPr>
              <a:t>Few products designed by Mr. Bakker </a:t>
            </a:r>
          </a:p>
        </p:txBody>
      </p:sp>
    </p:spTree>
    <p:extLst>
      <p:ext uri="{BB962C8B-B14F-4D97-AF65-F5344CB8AC3E}">
        <p14:creationId xmlns:p14="http://schemas.microsoft.com/office/powerpoint/2010/main" val="903695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What is a k-script ?</a:t>
            </a:r>
          </a:p>
        </p:txBody>
      </p:sp>
      <p:sp>
        <p:nvSpPr>
          <p:cNvPr id="4" name="Content Placeholder 3"/>
          <p:cNvSpPr>
            <a:spLocks noGrp="1"/>
          </p:cNvSpPr>
          <p:nvPr>
            <p:ph idx="1"/>
          </p:nvPr>
        </p:nvSpPr>
        <p:spPr>
          <a:xfrm>
            <a:off x="1069848" y="3039086"/>
            <a:ext cx="10058400" cy="3135573"/>
          </a:xfrm>
        </p:spPr>
        <p:txBody>
          <a:bodyPr>
            <a:normAutofit/>
          </a:bodyPr>
          <a:lstStyle/>
          <a:p>
            <a:pPr marL="0" indent="0" algn="ctr">
              <a:buNone/>
            </a:pPr>
            <a:r>
              <a:rPr lang="en-US" sz="2667" dirty="0">
                <a:solidFill>
                  <a:srgbClr val="002060"/>
                </a:solidFill>
              </a:rPr>
              <a:t>The fastest and most flexible way to articulate a user experience</a:t>
            </a:r>
          </a:p>
          <a:p>
            <a:pPr marL="0" indent="0" algn="ctr">
              <a:buNone/>
            </a:pPr>
            <a:endParaRPr lang="en-US" sz="2667" dirty="0">
              <a:solidFill>
                <a:srgbClr val="002060"/>
              </a:solidFill>
            </a:endParaRPr>
          </a:p>
          <a:p>
            <a:pPr marL="0" indent="0" algn="r">
              <a:buNone/>
            </a:pPr>
            <a:r>
              <a:rPr lang="en-US" sz="2667" dirty="0">
                <a:solidFill>
                  <a:srgbClr val="FF0000"/>
                </a:solidFill>
              </a:rPr>
              <a:t>Blade </a:t>
            </a:r>
            <a:r>
              <a:rPr lang="en-US" sz="2667" dirty="0" err="1">
                <a:solidFill>
                  <a:srgbClr val="FF0000"/>
                </a:solidFill>
              </a:rPr>
              <a:t>Kotelly</a:t>
            </a:r>
            <a:endParaRPr lang="en-US" sz="2667" dirty="0">
              <a:solidFill>
                <a:srgbClr val="FF0000"/>
              </a:solidFill>
            </a:endParaRPr>
          </a:p>
          <a:p>
            <a:pPr marL="0" indent="0" algn="r">
              <a:buNone/>
            </a:pPr>
            <a:r>
              <a:rPr lang="en-US" sz="2667" dirty="0">
                <a:solidFill>
                  <a:srgbClr val="FF0000"/>
                </a:solidFill>
              </a:rPr>
              <a:t>UX Design Strategist, Consultant, Educator</a:t>
            </a:r>
          </a:p>
          <a:p>
            <a:pPr marL="0" indent="0" algn="r">
              <a:buNone/>
            </a:pPr>
            <a:endParaRPr lang="en-US" sz="2667" dirty="0">
              <a:solidFill>
                <a:srgbClr val="FF0000"/>
              </a:solidFill>
            </a:endParaRPr>
          </a:p>
        </p:txBody>
      </p:sp>
      <p:sp>
        <p:nvSpPr>
          <p:cNvPr id="2" name="Slide Number Placeholder 1"/>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30</a:t>
            </a:fld>
            <a:endParaRPr lang="en">
              <a:latin typeface="Rockwell Condensed" panose="02060603050405020104"/>
            </a:endParaRPr>
          </a:p>
        </p:txBody>
      </p:sp>
    </p:spTree>
    <p:extLst>
      <p:ext uri="{BB962C8B-B14F-4D97-AF65-F5344CB8AC3E}">
        <p14:creationId xmlns:p14="http://schemas.microsoft.com/office/powerpoint/2010/main" val="20836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943897"/>
          </a:xfrm>
        </p:spPr>
        <p:txBody>
          <a:bodyPr>
            <a:normAutofit/>
          </a:bodyPr>
          <a:lstStyle/>
          <a:p>
            <a:pPr algn="ctr"/>
            <a:r>
              <a:rPr lang="en-US" sz="3200" dirty="0"/>
              <a:t>Introduction</a:t>
            </a:r>
          </a:p>
        </p:txBody>
      </p:sp>
      <p:sp>
        <p:nvSpPr>
          <p:cNvPr id="3" name="Content Placeholder 2"/>
          <p:cNvSpPr>
            <a:spLocks noGrp="1"/>
          </p:cNvSpPr>
          <p:nvPr>
            <p:ph idx="1"/>
          </p:nvPr>
        </p:nvSpPr>
        <p:spPr>
          <a:xfrm>
            <a:off x="1063752" y="943897"/>
            <a:ext cx="10058400" cy="5560142"/>
          </a:xfrm>
        </p:spPr>
        <p:txBody>
          <a:bodyPr>
            <a:normAutofit fontScale="92500" lnSpcReduction="10000"/>
          </a:bodyPr>
          <a:lstStyle/>
          <a:p>
            <a:pPr algn="just">
              <a:lnSpc>
                <a:spcPct val="150000"/>
              </a:lnSpc>
            </a:pPr>
            <a:r>
              <a:rPr lang="en-US" dirty="0">
                <a:solidFill>
                  <a:srgbClr val="002060"/>
                </a:solidFill>
              </a:rPr>
              <a:t>In designing physical products, </a:t>
            </a:r>
            <a:r>
              <a:rPr lang="en-US" dirty="0">
                <a:solidFill>
                  <a:srgbClr val="C00000"/>
                </a:solidFill>
              </a:rPr>
              <a:t>sketching</a:t>
            </a:r>
            <a:r>
              <a:rPr lang="en-US" dirty="0">
                <a:solidFill>
                  <a:srgbClr val="002060"/>
                </a:solidFill>
              </a:rPr>
              <a:t> is commonly used as a </a:t>
            </a:r>
            <a:r>
              <a:rPr lang="en-US" dirty="0">
                <a:solidFill>
                  <a:srgbClr val="C00000"/>
                </a:solidFill>
              </a:rPr>
              <a:t>quick</a:t>
            </a:r>
            <a:r>
              <a:rPr lang="en-US" dirty="0">
                <a:solidFill>
                  <a:srgbClr val="002060"/>
                </a:solidFill>
              </a:rPr>
              <a:t> and </a:t>
            </a:r>
            <a:r>
              <a:rPr lang="en-US" dirty="0">
                <a:solidFill>
                  <a:srgbClr val="C00000"/>
                </a:solidFill>
              </a:rPr>
              <a:t>inexpensive</a:t>
            </a:r>
            <a:r>
              <a:rPr lang="en-US" dirty="0">
                <a:solidFill>
                  <a:srgbClr val="002060"/>
                </a:solidFill>
              </a:rPr>
              <a:t> method to allow the designer to express an </a:t>
            </a:r>
            <a:r>
              <a:rPr lang="en-US" dirty="0">
                <a:solidFill>
                  <a:srgbClr val="C00000"/>
                </a:solidFill>
              </a:rPr>
              <a:t>idea quickly</a:t>
            </a:r>
            <a:r>
              <a:rPr lang="en-US" dirty="0">
                <a:solidFill>
                  <a:srgbClr val="002060"/>
                </a:solidFill>
              </a:rPr>
              <a:t>, </a:t>
            </a:r>
            <a:r>
              <a:rPr lang="en-US" dirty="0">
                <a:solidFill>
                  <a:srgbClr val="C00000"/>
                </a:solidFill>
              </a:rPr>
              <a:t>evaluate the concept, and explain</a:t>
            </a:r>
            <a:r>
              <a:rPr lang="en-US" dirty="0">
                <a:solidFill>
                  <a:srgbClr val="002060"/>
                </a:solidFill>
              </a:rPr>
              <a:t> it to others. </a:t>
            </a:r>
          </a:p>
          <a:p>
            <a:pPr algn="just">
              <a:lnSpc>
                <a:spcPct val="150000"/>
              </a:lnSpc>
            </a:pPr>
            <a:r>
              <a:rPr lang="en-US" dirty="0">
                <a:solidFill>
                  <a:srgbClr val="002060"/>
                </a:solidFill>
              </a:rPr>
              <a:t>Early sketches (which really are a form of prototyping) can be easily </a:t>
            </a:r>
            <a:r>
              <a:rPr lang="en-US" dirty="0">
                <a:solidFill>
                  <a:srgbClr val="C00000"/>
                </a:solidFill>
              </a:rPr>
              <a:t>tweaked, changed wholesale, edited, questioned or improved</a:t>
            </a:r>
            <a:r>
              <a:rPr lang="en-US" dirty="0">
                <a:solidFill>
                  <a:srgbClr val="002060"/>
                </a:solidFill>
              </a:rPr>
              <a:t>.</a:t>
            </a:r>
          </a:p>
          <a:p>
            <a:pPr algn="just">
              <a:lnSpc>
                <a:spcPct val="150000"/>
              </a:lnSpc>
            </a:pPr>
            <a:r>
              <a:rPr lang="en-US" dirty="0">
                <a:solidFill>
                  <a:srgbClr val="002060"/>
                </a:solidFill>
              </a:rPr>
              <a:t>In the late 90s Mr. </a:t>
            </a:r>
            <a:r>
              <a:rPr lang="en-US" dirty="0" err="1">
                <a:solidFill>
                  <a:srgbClr val="002060"/>
                </a:solidFill>
              </a:rPr>
              <a:t>Kotelley</a:t>
            </a:r>
            <a:r>
              <a:rPr lang="en-US" dirty="0">
                <a:solidFill>
                  <a:srgbClr val="002060"/>
                </a:solidFill>
              </a:rPr>
              <a:t> realized that there was a need for UX designers to have a method to </a:t>
            </a:r>
            <a:r>
              <a:rPr lang="en-US" dirty="0" err="1">
                <a:solidFill>
                  <a:srgbClr val="002060"/>
                </a:solidFill>
              </a:rPr>
              <a:t>scketch</a:t>
            </a:r>
            <a:r>
              <a:rPr lang="en-US" dirty="0">
                <a:solidFill>
                  <a:srgbClr val="002060"/>
                </a:solidFill>
              </a:rPr>
              <a:t> — and he created a tool name “</a:t>
            </a:r>
            <a:r>
              <a:rPr lang="en-US" dirty="0">
                <a:solidFill>
                  <a:srgbClr val="C00000"/>
                </a:solidFill>
              </a:rPr>
              <a:t>K-Scripts</a:t>
            </a:r>
            <a:r>
              <a:rPr lang="en-US" dirty="0">
                <a:solidFill>
                  <a:srgbClr val="002060"/>
                </a:solidFill>
              </a:rPr>
              <a:t>”.</a:t>
            </a:r>
          </a:p>
          <a:p>
            <a:pPr algn="just">
              <a:lnSpc>
                <a:spcPct val="150000"/>
              </a:lnSpc>
            </a:pPr>
            <a:r>
              <a:rPr lang="en-US" dirty="0">
                <a:solidFill>
                  <a:srgbClr val="002060"/>
                </a:solidFill>
              </a:rPr>
              <a:t>He started to apply this same idea to </a:t>
            </a:r>
            <a:r>
              <a:rPr lang="en-US" dirty="0">
                <a:solidFill>
                  <a:srgbClr val="C00000"/>
                </a:solidFill>
              </a:rPr>
              <a:t>web design, mobile application design, social-robot interaction design, and teaching </a:t>
            </a:r>
            <a:r>
              <a:rPr lang="en-US" dirty="0">
                <a:solidFill>
                  <a:srgbClr val="002060"/>
                </a:solidFill>
              </a:rPr>
              <a:t>it in his design-thinking class at </a:t>
            </a:r>
            <a:r>
              <a:rPr lang="en-US" dirty="0">
                <a:solidFill>
                  <a:srgbClr val="C00000"/>
                </a:solidFill>
              </a:rPr>
              <a:t>MIT</a:t>
            </a:r>
            <a:r>
              <a:rPr lang="en-US" dirty="0">
                <a:solidFill>
                  <a:srgbClr val="002060"/>
                </a:solidFill>
              </a:rPr>
              <a:t>. Since then, it has been used at numerous organizations including big ones like </a:t>
            </a:r>
            <a:r>
              <a:rPr lang="en-US" dirty="0">
                <a:solidFill>
                  <a:srgbClr val="C00000"/>
                </a:solidFill>
              </a:rPr>
              <a:t>Adobe and the U.S. Air Force</a:t>
            </a:r>
            <a:r>
              <a:rPr lang="en-US" dirty="0">
                <a:solidFill>
                  <a:srgbClr val="002060"/>
                </a:solidFill>
              </a:rPr>
              <a:t>, for articulating interactive experiences for </a:t>
            </a:r>
            <a:r>
              <a:rPr lang="en-US" dirty="0">
                <a:solidFill>
                  <a:srgbClr val="C00000"/>
                </a:solidFill>
              </a:rPr>
              <a:t>software, hardware, robotics</a:t>
            </a:r>
            <a:r>
              <a:rPr lang="en-US" dirty="0">
                <a:solidFill>
                  <a:srgbClr val="002060"/>
                </a:solidFill>
              </a:rPr>
              <a:t> and a whole lot more.</a:t>
            </a:r>
          </a:p>
          <a:p>
            <a:pPr algn="just">
              <a:lnSpc>
                <a:spcPct val="150000"/>
              </a:lnSpc>
            </a:pPr>
            <a:endParaRPr lang="en-US" dirty="0">
              <a:solidFill>
                <a:srgbClr val="002060"/>
              </a:solidFill>
            </a:endParaRPr>
          </a:p>
          <a:p>
            <a:pPr algn="just">
              <a:lnSpc>
                <a:spcPct val="150000"/>
              </a:lnSpc>
            </a:pPr>
            <a:endParaRPr lang="en-US" dirty="0">
              <a:solidFill>
                <a:srgbClr val="002060"/>
              </a:solidFill>
            </a:endParaRPr>
          </a:p>
        </p:txBody>
      </p:sp>
      <p:sp>
        <p:nvSpPr>
          <p:cNvPr id="4" name="Slide Number Placeholder 3"/>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31</a:t>
            </a:fld>
            <a:endParaRPr lang="en">
              <a:latin typeface="Rockwell Condensed" panose="02060603050405020104"/>
            </a:endParaRPr>
          </a:p>
        </p:txBody>
      </p:sp>
    </p:spTree>
    <p:extLst>
      <p:ext uri="{BB962C8B-B14F-4D97-AF65-F5344CB8AC3E}">
        <p14:creationId xmlns:p14="http://schemas.microsoft.com/office/powerpoint/2010/main" val="78571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752" y="11601"/>
            <a:ext cx="10058400" cy="1609344"/>
          </a:xfrm>
        </p:spPr>
        <p:txBody>
          <a:bodyPr>
            <a:normAutofit/>
          </a:bodyPr>
          <a:lstStyle/>
          <a:p>
            <a:pPr algn="ctr"/>
            <a:r>
              <a:rPr lang="en-US" sz="3200" dirty="0"/>
              <a:t>How To Make A K-Script</a:t>
            </a:r>
          </a:p>
        </p:txBody>
      </p:sp>
      <p:sp>
        <p:nvSpPr>
          <p:cNvPr id="3" name="Content Placeholder 2"/>
          <p:cNvSpPr>
            <a:spLocks noGrp="1"/>
          </p:cNvSpPr>
          <p:nvPr>
            <p:ph idx="1"/>
          </p:nvPr>
        </p:nvSpPr>
        <p:spPr>
          <a:xfrm>
            <a:off x="1063752" y="1516723"/>
            <a:ext cx="10058400" cy="2991367"/>
          </a:xfrm>
        </p:spPr>
        <p:txBody>
          <a:bodyPr>
            <a:noAutofit/>
          </a:bodyPr>
          <a:lstStyle/>
          <a:p>
            <a:pPr algn="just">
              <a:lnSpc>
                <a:spcPct val="150000"/>
              </a:lnSpc>
            </a:pPr>
            <a:r>
              <a:rPr lang="en-US" dirty="0">
                <a:latin typeface="Calisto MT" panose="02040603050505030304" pitchFamily="18" charset="0"/>
              </a:rPr>
              <a:t>K-Scripts are valuable when they focus on the 80% case — the most typical cases that users will encounter. They can also be used for </a:t>
            </a:r>
            <a:r>
              <a:rPr lang="en-US" dirty="0">
                <a:solidFill>
                  <a:srgbClr val="C00000"/>
                </a:solidFill>
                <a:latin typeface="Calisto MT" panose="02040603050505030304" pitchFamily="18" charset="0"/>
              </a:rPr>
              <a:t>failure conditions </a:t>
            </a:r>
            <a:r>
              <a:rPr lang="en-US" dirty="0">
                <a:latin typeface="Calisto MT" panose="02040603050505030304" pitchFamily="18" charset="0"/>
              </a:rPr>
              <a:t>(in which a user may make mistakes, even if we don’t expect to have it happen often) or any other context — but the best value is to show off a normal interaction and not a possible, but unlikely one.</a:t>
            </a:r>
          </a:p>
          <a:p>
            <a:pPr algn="just">
              <a:lnSpc>
                <a:spcPct val="150000"/>
              </a:lnSpc>
            </a:pPr>
            <a:r>
              <a:rPr lang="en-US" dirty="0">
                <a:latin typeface="Calisto MT" panose="02040603050505030304" pitchFamily="18" charset="0"/>
              </a:rPr>
              <a:t>The format of the K-Script can be elegant and visually designed, or as simple as a spreadsheet table. Regardless of the format used, all K-Scripts contain </a:t>
            </a:r>
            <a:r>
              <a:rPr lang="en-US" dirty="0">
                <a:solidFill>
                  <a:srgbClr val="C00000"/>
                </a:solidFill>
                <a:latin typeface="Calisto MT" panose="02040603050505030304" pitchFamily="18" charset="0"/>
              </a:rPr>
              <a:t>three essential elements:</a:t>
            </a:r>
          </a:p>
        </p:txBody>
      </p:sp>
      <p:sp>
        <p:nvSpPr>
          <p:cNvPr id="4" name="Slide Number Placeholder 3"/>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32</a:t>
            </a:fld>
            <a:endParaRPr lang="en">
              <a:latin typeface="Rockwell Condensed" panose="02060603050405020104"/>
            </a:endParaRPr>
          </a:p>
        </p:txBody>
      </p:sp>
      <p:pic>
        <p:nvPicPr>
          <p:cNvPr id="5" name="Picture 4"/>
          <p:cNvPicPr>
            <a:picLocks noChangeAspect="1"/>
          </p:cNvPicPr>
          <p:nvPr/>
        </p:nvPicPr>
        <p:blipFill>
          <a:blip r:embed="rId2"/>
          <a:stretch>
            <a:fillRect/>
          </a:stretch>
        </p:blipFill>
        <p:spPr>
          <a:xfrm>
            <a:off x="1654048" y="5053584"/>
            <a:ext cx="8890000" cy="1219200"/>
          </a:xfrm>
          <a:prstGeom prst="rect">
            <a:avLst/>
          </a:prstGeom>
        </p:spPr>
      </p:pic>
    </p:spTree>
    <p:extLst>
      <p:ext uri="{BB962C8B-B14F-4D97-AF65-F5344CB8AC3E}">
        <p14:creationId xmlns:p14="http://schemas.microsoft.com/office/powerpoint/2010/main" val="2357192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8080" y="1270920"/>
            <a:ext cx="10058400" cy="5587081"/>
          </a:xfrm>
        </p:spPr>
        <p:txBody>
          <a:bodyPr/>
          <a:lstStyle/>
          <a:p>
            <a:pPr marL="0" indent="0" algn="just">
              <a:buNone/>
            </a:pPr>
            <a:r>
              <a:rPr lang="en-US" dirty="0">
                <a:solidFill>
                  <a:srgbClr val="C00000"/>
                </a:solidFill>
              </a:rPr>
              <a:t>Who:</a:t>
            </a:r>
          </a:p>
          <a:p>
            <a:pPr algn="just"/>
            <a:r>
              <a:rPr lang="en-US" dirty="0"/>
              <a:t>The first section defines the actor, whomever is performing the action, and shows the sequential relationship between a user (or users) and the product. The who could be a generic person, a specific user, a product, a system or any entity that is involved in the interaction.</a:t>
            </a:r>
          </a:p>
          <a:p>
            <a:pPr marL="0" indent="0" algn="just">
              <a:buNone/>
            </a:pPr>
            <a:r>
              <a:rPr lang="en-US" dirty="0">
                <a:solidFill>
                  <a:srgbClr val="C00000"/>
                </a:solidFill>
              </a:rPr>
              <a:t>Observable Action:</a:t>
            </a:r>
          </a:p>
          <a:p>
            <a:pPr algn="just"/>
            <a:r>
              <a:rPr lang="en-US" dirty="0"/>
              <a:t>This section describes an action that a user performs or an action that occurs by a system — as long as it’s something a viewer could observe. Whether it is discussing a physical interaction (touching a screen, walking down stairs) or a verbal one (talking to a machine), a detailed and truthful description matters here; the What section is what enables the reader to create a mental picture of the interaction.</a:t>
            </a:r>
          </a:p>
          <a:p>
            <a:pPr marL="0" indent="0" algn="just">
              <a:buNone/>
            </a:pPr>
            <a:r>
              <a:rPr lang="en-US" dirty="0">
                <a:solidFill>
                  <a:srgbClr val="C00000"/>
                </a:solidFill>
              </a:rPr>
              <a:t>Unobservable Action:</a:t>
            </a:r>
          </a:p>
          <a:p>
            <a:pPr algn="just"/>
            <a:r>
              <a:rPr lang="en-US" dirty="0"/>
              <a:t>This is the section that enables a designer to help the reader understand why a situation may be occurring (motivation of the user, or notes about how the system or technology works to enable this interaction.) It’s also a good place for others to pose questions about the interaction.</a:t>
            </a:r>
          </a:p>
        </p:txBody>
      </p:sp>
      <p:sp>
        <p:nvSpPr>
          <p:cNvPr id="4" name="Slide Number Placeholder 3"/>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33</a:t>
            </a:fld>
            <a:endParaRPr lang="en">
              <a:latin typeface="Rockwell Condensed" panose="02060603050405020104"/>
            </a:endParaRPr>
          </a:p>
        </p:txBody>
      </p:sp>
      <p:pic>
        <p:nvPicPr>
          <p:cNvPr id="6" name="Picture 5"/>
          <p:cNvPicPr>
            <a:picLocks noChangeAspect="1"/>
          </p:cNvPicPr>
          <p:nvPr/>
        </p:nvPicPr>
        <p:blipFill>
          <a:blip r:embed="rId2"/>
          <a:stretch>
            <a:fillRect/>
          </a:stretch>
        </p:blipFill>
        <p:spPr>
          <a:xfrm>
            <a:off x="2047337" y="0"/>
            <a:ext cx="8890000" cy="1219200"/>
          </a:xfrm>
          <a:prstGeom prst="rect">
            <a:avLst/>
          </a:prstGeom>
        </p:spPr>
      </p:pic>
    </p:spTree>
    <p:extLst>
      <p:ext uri="{BB962C8B-B14F-4D97-AF65-F5344CB8AC3E}">
        <p14:creationId xmlns:p14="http://schemas.microsoft.com/office/powerpoint/2010/main" val="429407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34</a:t>
            </a:fld>
            <a:endParaRPr lang="en">
              <a:latin typeface="Rockwell Condensed" panose="02060603050405020104"/>
            </a:endParaRPr>
          </a:p>
        </p:txBody>
      </p:sp>
      <p:pic>
        <p:nvPicPr>
          <p:cNvPr id="5" name="Picture 4"/>
          <p:cNvPicPr>
            <a:picLocks noChangeAspect="1"/>
          </p:cNvPicPr>
          <p:nvPr/>
        </p:nvPicPr>
        <p:blipFill>
          <a:blip r:embed="rId2"/>
          <a:stretch>
            <a:fillRect/>
          </a:stretch>
        </p:blipFill>
        <p:spPr>
          <a:xfrm>
            <a:off x="4779700" y="0"/>
            <a:ext cx="6531429" cy="6858000"/>
          </a:xfrm>
          <a:prstGeom prst="rect">
            <a:avLst/>
          </a:prstGeom>
        </p:spPr>
      </p:pic>
      <p:sp>
        <p:nvSpPr>
          <p:cNvPr id="6" name="Rectangle 5"/>
          <p:cNvSpPr/>
          <p:nvPr/>
        </p:nvSpPr>
        <p:spPr>
          <a:xfrm>
            <a:off x="371813" y="1153642"/>
            <a:ext cx="4211244" cy="4114844"/>
          </a:xfrm>
          <a:prstGeom prst="rect">
            <a:avLst/>
          </a:prstGeom>
        </p:spPr>
        <p:txBody>
          <a:bodyPr wrap="square">
            <a:spAutoFit/>
          </a:bodyPr>
          <a:lstStyle/>
          <a:p>
            <a:pPr algn="just" defTabSz="1219170"/>
            <a:r>
              <a:rPr lang="en-US" sz="1867" dirty="0">
                <a:latin typeface="Rockwell" panose="02060603020205020403"/>
              </a:rPr>
              <a:t>Example: A Basic K-Script</a:t>
            </a:r>
          </a:p>
          <a:p>
            <a:pPr algn="just" defTabSz="1219170"/>
            <a:endParaRPr lang="en-US" sz="1867" dirty="0">
              <a:latin typeface="Rockwell" panose="02060603020205020403"/>
            </a:endParaRPr>
          </a:p>
          <a:p>
            <a:pPr algn="just" defTabSz="1219170"/>
            <a:r>
              <a:rPr lang="en-US" sz="1867" dirty="0">
                <a:solidFill>
                  <a:srgbClr val="002060"/>
                </a:solidFill>
                <a:latin typeface="Rockwell" panose="02060603020205020403"/>
              </a:rPr>
              <a:t>Let’s take a look at a short K-Script for the design of a new ticketing kiosk at a large fair:</a:t>
            </a:r>
          </a:p>
          <a:p>
            <a:pPr algn="just" defTabSz="1219170"/>
            <a:endParaRPr lang="en-US" sz="1867" dirty="0">
              <a:solidFill>
                <a:srgbClr val="002060"/>
              </a:solidFill>
              <a:latin typeface="Rockwell" panose="02060603020205020403"/>
            </a:endParaRPr>
          </a:p>
          <a:p>
            <a:pPr algn="just" defTabSz="1219170"/>
            <a:endParaRPr lang="en-US" sz="1867" dirty="0">
              <a:solidFill>
                <a:srgbClr val="002060"/>
              </a:solidFill>
              <a:latin typeface="Rockwell" panose="02060603020205020403"/>
            </a:endParaRPr>
          </a:p>
          <a:p>
            <a:pPr algn="just" defTabSz="1219170"/>
            <a:endParaRPr lang="en-US" sz="1867" dirty="0">
              <a:solidFill>
                <a:prstClr val="black"/>
              </a:solidFill>
              <a:latin typeface="Rockwell" panose="02060603020205020403"/>
            </a:endParaRPr>
          </a:p>
          <a:p>
            <a:pPr algn="just" defTabSz="1219170"/>
            <a:r>
              <a:rPr lang="en-US" sz="1867" dirty="0">
                <a:solidFill>
                  <a:prstClr val="black"/>
                </a:solidFill>
                <a:latin typeface="Rockwell" panose="02060603020205020403"/>
              </a:rPr>
              <a:t>K-Scripts are an exceptionally easy thing to construct — and it would take a lot longer to sketch it out visually. The K-Script format also allows someone else to edit and provide feedback:</a:t>
            </a:r>
          </a:p>
        </p:txBody>
      </p:sp>
    </p:spTree>
    <p:extLst>
      <p:ext uri="{BB962C8B-B14F-4D97-AF65-F5344CB8AC3E}">
        <p14:creationId xmlns:p14="http://schemas.microsoft.com/office/powerpoint/2010/main" val="390706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758062" y="56733"/>
            <a:ext cx="2926325" cy="1481393"/>
          </a:xfrm>
          <a:prstGeom prst="rect">
            <a:avLst/>
          </a:prstGeom>
        </p:spPr>
      </p:pic>
      <p:sp>
        <p:nvSpPr>
          <p:cNvPr id="3" name="Title 2"/>
          <p:cNvSpPr>
            <a:spLocks noGrp="1"/>
          </p:cNvSpPr>
          <p:nvPr>
            <p:ph type="title"/>
          </p:nvPr>
        </p:nvSpPr>
        <p:spPr>
          <a:xfrm>
            <a:off x="1402737" y="367988"/>
            <a:ext cx="6935020" cy="891459"/>
          </a:xfrm>
        </p:spPr>
        <p:txBody>
          <a:bodyPr/>
          <a:lstStyle/>
          <a:p>
            <a:pPr algn="ctr"/>
            <a:r>
              <a:rPr lang="en-US" dirty="0">
                <a:solidFill>
                  <a:srgbClr val="002060"/>
                </a:solidFill>
              </a:rPr>
              <a:t>When to use a K-Script ?</a:t>
            </a:r>
          </a:p>
        </p:txBody>
      </p:sp>
      <p:sp>
        <p:nvSpPr>
          <p:cNvPr id="4" name="Content Placeholder 3"/>
          <p:cNvSpPr>
            <a:spLocks noGrp="1"/>
          </p:cNvSpPr>
          <p:nvPr>
            <p:ph idx="1"/>
          </p:nvPr>
        </p:nvSpPr>
        <p:spPr>
          <a:xfrm>
            <a:off x="967856" y="1849382"/>
            <a:ext cx="10663313" cy="4361425"/>
          </a:xfrm>
        </p:spPr>
        <p:txBody>
          <a:bodyPr>
            <a:noAutofit/>
          </a:bodyPr>
          <a:lstStyle/>
          <a:p>
            <a:pPr algn="just">
              <a:lnSpc>
                <a:spcPct val="100000"/>
              </a:lnSpc>
            </a:pPr>
            <a:r>
              <a:rPr lang="en-US" dirty="0">
                <a:effectLst>
                  <a:outerShdw blurRad="38100" dist="38100" dir="2700000" algn="tl">
                    <a:srgbClr val="000000">
                      <a:alpha val="43137"/>
                    </a:srgbClr>
                  </a:outerShdw>
                </a:effectLst>
                <a:latin typeface="Calisto MT" panose="02040603050505030304" pitchFamily="18" charset="0"/>
              </a:rPr>
              <a:t>The ability to K-Scripts up quickly is what makes them a powerful tool early on in the design process. </a:t>
            </a:r>
          </a:p>
          <a:p>
            <a:pPr algn="just">
              <a:lnSpc>
                <a:spcPct val="100000"/>
              </a:lnSpc>
            </a:pPr>
            <a:r>
              <a:rPr lang="en-US" dirty="0">
                <a:effectLst>
                  <a:outerShdw blurRad="38100" dist="38100" dir="2700000" algn="tl">
                    <a:srgbClr val="000000">
                      <a:alpha val="43137"/>
                    </a:srgbClr>
                  </a:outerShdw>
                </a:effectLst>
                <a:latin typeface="Calisto MT" panose="02040603050505030304" pitchFamily="18" charset="0"/>
              </a:rPr>
              <a:t>A K-Script is a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great way to introduce a new idea</a:t>
            </a:r>
            <a:r>
              <a:rPr lang="en-US" dirty="0">
                <a:effectLst>
                  <a:outerShdw blurRad="38100" dist="38100" dir="2700000" algn="tl">
                    <a:srgbClr val="000000">
                      <a:alpha val="43137"/>
                    </a:srgbClr>
                  </a:outerShdw>
                </a:effectLst>
                <a:latin typeface="Calisto MT" panose="02040603050505030304" pitchFamily="18" charset="0"/>
              </a:rPr>
              <a:t>, as it can provide a clear picture of the interaction to those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who have no familiarity with the product</a:t>
            </a:r>
            <a:r>
              <a:rPr lang="en-US" dirty="0">
                <a:effectLst>
                  <a:outerShdw blurRad="38100" dist="38100" dir="2700000" algn="tl">
                    <a:srgbClr val="000000">
                      <a:alpha val="43137"/>
                    </a:srgbClr>
                  </a:outerShdw>
                </a:effectLst>
                <a:latin typeface="Calisto MT" panose="02040603050505030304" pitchFamily="18" charset="0"/>
              </a:rPr>
              <a:t>, but it can also be useful throughout the entire design process.</a:t>
            </a:r>
          </a:p>
          <a:p>
            <a:pPr algn="just">
              <a:lnSpc>
                <a:spcPct val="100000"/>
              </a:lnSpc>
            </a:pPr>
            <a:r>
              <a:rPr lang="en-US" dirty="0">
                <a:effectLst>
                  <a:outerShdw blurRad="38100" dist="38100" dir="2700000" algn="tl">
                    <a:srgbClr val="000000">
                      <a:alpha val="43137"/>
                    </a:srgbClr>
                  </a:outerShdw>
                </a:effectLst>
                <a:latin typeface="Calisto MT" panose="02040603050505030304" pitchFamily="18" charset="0"/>
              </a:rPr>
              <a:t> Just as they function as an easy way to convey basic functionality, they can constantly be refined and become more robust (and more complete) over time, while still maintaining their flexibility.</a:t>
            </a:r>
          </a:p>
          <a:p>
            <a:pPr algn="just">
              <a:lnSpc>
                <a:spcPct val="100000"/>
              </a:lnSpc>
            </a:pPr>
            <a:r>
              <a:rPr lang="en-US" dirty="0">
                <a:effectLst>
                  <a:outerShdw blurRad="38100" dist="38100" dir="2700000" algn="tl">
                    <a:srgbClr val="000000">
                      <a:alpha val="43137"/>
                    </a:srgbClr>
                  </a:outerShdw>
                </a:effectLst>
                <a:latin typeface="Calisto MT" panose="02040603050505030304" pitchFamily="18" charset="0"/>
              </a:rPr>
              <a:t>In addition to their use as a resource for the designer during product development, K-Scripts can also be used to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demonstrate functionality to clients or investors</a:t>
            </a:r>
            <a:r>
              <a:rPr lang="en-US" dirty="0">
                <a:effectLst>
                  <a:outerShdw blurRad="38100" dist="38100" dir="2700000" algn="tl">
                    <a:srgbClr val="000000">
                      <a:alpha val="43137"/>
                    </a:srgbClr>
                  </a:outerShdw>
                </a:effectLst>
                <a:latin typeface="Calisto MT" panose="02040603050505030304" pitchFamily="18" charset="0"/>
              </a:rPr>
              <a:t>. </a:t>
            </a:r>
          </a:p>
        </p:txBody>
      </p:sp>
      <p:sp>
        <p:nvSpPr>
          <p:cNvPr id="2" name="Slide Number Placeholder 1"/>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35</a:t>
            </a:fld>
            <a:endParaRPr lang="en">
              <a:latin typeface="Rockwell Condensed" panose="02060603050405020104"/>
            </a:endParaRPr>
          </a:p>
        </p:txBody>
      </p:sp>
    </p:spTree>
    <p:extLst>
      <p:ext uri="{BB962C8B-B14F-4D97-AF65-F5344CB8AC3E}">
        <p14:creationId xmlns:p14="http://schemas.microsoft.com/office/powerpoint/2010/main" val="890032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353961"/>
            <a:ext cx="10058400" cy="891459"/>
          </a:xfrm>
        </p:spPr>
        <p:txBody>
          <a:bodyPr/>
          <a:lstStyle/>
          <a:p>
            <a:pPr algn="ctr"/>
            <a:r>
              <a:rPr lang="en-US" dirty="0"/>
              <a:t>When to use a K-Script ?</a:t>
            </a:r>
          </a:p>
        </p:txBody>
      </p:sp>
      <p:sp>
        <p:nvSpPr>
          <p:cNvPr id="4" name="Content Placeholder 3"/>
          <p:cNvSpPr>
            <a:spLocks noGrp="1"/>
          </p:cNvSpPr>
          <p:nvPr>
            <p:ph idx="1"/>
          </p:nvPr>
        </p:nvSpPr>
        <p:spPr>
          <a:xfrm>
            <a:off x="1069847" y="1409607"/>
            <a:ext cx="10361791" cy="5280741"/>
          </a:xfrm>
        </p:spPr>
        <p:txBody>
          <a:bodyPr>
            <a:normAutofit fontScale="92500"/>
          </a:bodyPr>
          <a:lstStyle/>
          <a:p>
            <a:pPr algn="just">
              <a:lnSpc>
                <a:spcPct val="150000"/>
              </a:lnSpc>
            </a:pPr>
            <a:r>
              <a:rPr lang="en-US" dirty="0">
                <a:effectLst>
                  <a:outerShdw blurRad="38100" dist="38100" dir="2700000" algn="tl">
                    <a:srgbClr val="000000">
                      <a:alpha val="43137"/>
                    </a:srgbClr>
                  </a:outerShdw>
                </a:effectLst>
                <a:latin typeface="Calisto MT" panose="02040603050505030304" pitchFamily="18" charset="0"/>
              </a:rPr>
              <a:t>By combining a thorough and well-developed K-Script with a rudimentary prototype, customers can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experience the feel of the system (through a functional prototype) </a:t>
            </a:r>
            <a:r>
              <a:rPr lang="en-US" dirty="0">
                <a:effectLst>
                  <a:outerShdw blurRad="38100" dist="38100" dir="2700000" algn="tl">
                    <a:srgbClr val="000000">
                      <a:alpha val="43137"/>
                    </a:srgbClr>
                  </a:outerShdw>
                </a:effectLst>
                <a:latin typeface="Calisto MT" panose="02040603050505030304" pitchFamily="18" charset="0"/>
              </a:rPr>
              <a:t>as well as understand the depth and complexity at which the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final system will </a:t>
            </a:r>
            <a:r>
              <a:rPr lang="en-US" dirty="0">
                <a:effectLst>
                  <a:outerShdw blurRad="38100" dist="38100" dir="2700000" algn="tl">
                    <a:srgbClr val="000000">
                      <a:alpha val="43137"/>
                    </a:srgbClr>
                  </a:outerShdw>
                </a:effectLst>
                <a:latin typeface="Calisto MT" panose="02040603050505030304" pitchFamily="18" charset="0"/>
              </a:rPr>
              <a:t>operate. </a:t>
            </a:r>
          </a:p>
          <a:p>
            <a:pPr algn="just">
              <a:lnSpc>
                <a:spcPct val="150000"/>
              </a:lnSpc>
            </a:pPr>
            <a:r>
              <a:rPr lang="en-US" dirty="0">
                <a:effectLst>
                  <a:outerShdw blurRad="38100" dist="38100" dir="2700000" algn="tl">
                    <a:srgbClr val="000000">
                      <a:alpha val="43137"/>
                    </a:srgbClr>
                  </a:outerShdw>
                </a:effectLst>
                <a:latin typeface="Calisto MT" panose="02040603050505030304" pitchFamily="18" charset="0"/>
              </a:rPr>
              <a:t>And since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it’s text and it’s focused </a:t>
            </a:r>
            <a:r>
              <a:rPr lang="en-US" dirty="0">
                <a:effectLst>
                  <a:outerShdw blurRad="38100" dist="38100" dir="2700000" algn="tl">
                    <a:srgbClr val="000000">
                      <a:alpha val="43137"/>
                    </a:srgbClr>
                  </a:outerShdw>
                </a:effectLst>
                <a:latin typeface="Calisto MT" panose="02040603050505030304" pitchFamily="18" charset="0"/>
              </a:rPr>
              <a:t>on the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user experience</a:t>
            </a:r>
            <a:r>
              <a:rPr lang="en-US" dirty="0">
                <a:effectLst>
                  <a:outerShdw blurRad="38100" dist="38100" dir="2700000" algn="tl">
                    <a:srgbClr val="000000">
                      <a:alpha val="43137"/>
                    </a:srgbClr>
                  </a:outerShdw>
                </a:effectLst>
                <a:latin typeface="Calisto MT" panose="02040603050505030304" pitchFamily="18" charset="0"/>
              </a:rPr>
              <a:t>, anyone with a little understanding of the context will be able to understand it —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even non-designers.</a:t>
            </a:r>
          </a:p>
          <a:p>
            <a:pPr algn="just">
              <a:lnSpc>
                <a:spcPct val="150000"/>
              </a:lnSpc>
            </a:pPr>
            <a:r>
              <a:rPr lang="en-US" dirty="0">
                <a:effectLst>
                  <a:outerShdw blurRad="38100" dist="38100" dir="2700000" algn="tl">
                    <a:srgbClr val="000000">
                      <a:alpha val="43137"/>
                    </a:srgbClr>
                  </a:outerShdw>
                </a:effectLst>
                <a:latin typeface="Calisto MT" panose="02040603050505030304" pitchFamily="18" charset="0"/>
              </a:rPr>
              <a:t>Since K-Scripts are not meant to be all encompassing it’s not necessary to create convoluted and overly complex scripts. The better use is to have the script focus on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typical interactions </a:t>
            </a:r>
            <a:r>
              <a:rPr lang="en-US" dirty="0">
                <a:effectLst>
                  <a:outerShdw blurRad="38100" dist="38100" dir="2700000" algn="tl">
                    <a:srgbClr val="000000">
                      <a:alpha val="43137"/>
                    </a:srgbClr>
                  </a:outerShdw>
                </a:effectLst>
                <a:latin typeface="Calisto MT" panose="02040603050505030304" pitchFamily="18" charset="0"/>
              </a:rPr>
              <a:t>and use more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detailed logic diagrams to show non-typical interactions</a:t>
            </a:r>
            <a:r>
              <a:rPr lang="en-US" dirty="0">
                <a:effectLst>
                  <a:outerShdw blurRad="38100" dist="38100" dir="2700000" algn="tl">
                    <a:srgbClr val="000000">
                      <a:alpha val="43137"/>
                    </a:srgbClr>
                  </a:outerShdw>
                </a:effectLst>
                <a:latin typeface="Calisto MT" panose="02040603050505030304" pitchFamily="18" charset="0"/>
              </a:rPr>
              <a:t>. </a:t>
            </a:r>
          </a:p>
          <a:p>
            <a:pPr algn="just">
              <a:lnSpc>
                <a:spcPct val="150000"/>
              </a:lnSpc>
            </a:pPr>
            <a:r>
              <a:rPr lang="en-US" dirty="0">
                <a:effectLst>
                  <a:outerShdw blurRad="38100" dist="38100" dir="2700000" algn="tl">
                    <a:srgbClr val="000000">
                      <a:alpha val="43137"/>
                    </a:srgbClr>
                  </a:outerShdw>
                </a:effectLst>
                <a:latin typeface="Calisto MT" panose="02040603050505030304" pitchFamily="18" charset="0"/>
              </a:rPr>
              <a:t>However, additional K-Scripts should be created for less common or fringe cases when the script format is the best way to express the idea. A set of K-scripts creates a holistic view of the system that can communicate to lots of different groups and provide vision that </a:t>
            </a:r>
            <a:r>
              <a:rPr lang="en-US" dirty="0">
                <a:solidFill>
                  <a:srgbClr val="C00000"/>
                </a:solidFill>
                <a:effectLst>
                  <a:outerShdw blurRad="38100" dist="38100" dir="2700000" algn="tl">
                    <a:srgbClr val="000000">
                      <a:alpha val="43137"/>
                    </a:srgbClr>
                  </a:outerShdw>
                </a:effectLst>
                <a:latin typeface="Calisto MT" panose="02040603050505030304" pitchFamily="18" charset="0"/>
              </a:rPr>
              <a:t>aligns teams.</a:t>
            </a:r>
          </a:p>
        </p:txBody>
      </p:sp>
      <p:sp>
        <p:nvSpPr>
          <p:cNvPr id="2" name="Slide Number Placeholder 1"/>
          <p:cNvSpPr>
            <a:spLocks noGrp="1"/>
          </p:cNvSpPr>
          <p:nvPr>
            <p:ph type="sldNum" sz="quarter" idx="12"/>
          </p:nvPr>
        </p:nvSpPr>
        <p:spPr/>
        <p:txBody>
          <a:bodyPr/>
          <a:lstStyle/>
          <a:p>
            <a:pPr algn="r" defTabSz="1219170"/>
            <a:fld id="{00000000-1234-1234-1234-123412341234}" type="slidenum">
              <a:rPr lang="en">
                <a:latin typeface="Rockwell Condensed" panose="02060603050405020104"/>
              </a:rPr>
              <a:pPr algn="r" defTabSz="1219170"/>
              <a:t>36</a:t>
            </a:fld>
            <a:endParaRPr lang="en">
              <a:latin typeface="Rockwell Condensed" panose="02060603050405020104"/>
            </a:endParaRPr>
          </a:p>
        </p:txBody>
      </p:sp>
    </p:spTree>
    <p:extLst>
      <p:ext uri="{BB962C8B-B14F-4D97-AF65-F5344CB8AC3E}">
        <p14:creationId xmlns:p14="http://schemas.microsoft.com/office/powerpoint/2010/main" val="2899391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7686" y="2348139"/>
            <a:ext cx="7057571" cy="1207861"/>
          </a:xfrm>
        </p:spPr>
        <p:txBody>
          <a:bodyPr>
            <a:normAutofit/>
          </a:bodyPr>
          <a:lstStyle/>
          <a:p>
            <a:pPr marL="0" indent="0" algn="ctr">
              <a:buNone/>
            </a:pPr>
            <a:r>
              <a:rPr lang="en-US" sz="4800" dirty="0">
                <a:latin typeface="Algerian" panose="04020705040A02060702" pitchFamily="82" charset="0"/>
              </a:rPr>
              <a:t>Rapid Prototyping</a:t>
            </a:r>
          </a:p>
        </p:txBody>
      </p:sp>
    </p:spTree>
    <p:extLst>
      <p:ext uri="{BB962C8B-B14F-4D97-AF65-F5344CB8AC3E}">
        <p14:creationId xmlns:p14="http://schemas.microsoft.com/office/powerpoint/2010/main" val="3462744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171" y="0"/>
            <a:ext cx="10515600" cy="723446"/>
          </a:xfrm>
        </p:spPr>
        <p:txBody>
          <a:bodyPr/>
          <a:lstStyle/>
          <a:p>
            <a:pPr algn="ctr"/>
            <a:r>
              <a:rPr lang="en-US" dirty="0">
                <a:solidFill>
                  <a:schemeClr val="accent2">
                    <a:lumMod val="50000"/>
                  </a:schemeClr>
                </a:solidFill>
                <a:latin typeface="Bahnschrift Light" panose="020B0502040204020203" pitchFamily="34" charset="0"/>
              </a:rPr>
              <a:t>Rapid Prototyping</a:t>
            </a:r>
          </a:p>
        </p:txBody>
      </p:sp>
      <p:sp>
        <p:nvSpPr>
          <p:cNvPr id="3" name="Content Placeholder 2"/>
          <p:cNvSpPr>
            <a:spLocks noGrp="1"/>
          </p:cNvSpPr>
          <p:nvPr>
            <p:ph idx="1"/>
          </p:nvPr>
        </p:nvSpPr>
        <p:spPr>
          <a:xfrm>
            <a:off x="446313" y="1175656"/>
            <a:ext cx="8494487" cy="5015821"/>
          </a:xfrm>
        </p:spPr>
        <p:txBody>
          <a:bodyPr>
            <a:noAutofit/>
          </a:bodyPr>
          <a:lstStyle/>
          <a:p>
            <a:pPr marL="0" indent="0" algn="just">
              <a:lnSpc>
                <a:spcPct val="150000"/>
              </a:lnSpc>
              <a:buNone/>
            </a:pP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Rapid prototyping is the fast fabrication of a physical part, model or assembly using 3D computer aided design (CAD). </a:t>
            </a:r>
          </a:p>
          <a:p>
            <a:pPr marL="0" indent="0" algn="just">
              <a:lnSpc>
                <a:spcPct val="150000"/>
              </a:lnSpc>
              <a:buNone/>
            </a:pP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The creation of the part, model or assembly is usually completed using additive manufacturing, or more commonly known as 3D printing.</a:t>
            </a:r>
          </a:p>
          <a:p>
            <a:pPr marL="0" indent="0" algn="just">
              <a:lnSpc>
                <a:spcPct val="150000"/>
              </a:lnSpc>
              <a:buNone/>
            </a:pPr>
            <a:r>
              <a:rPr lang="en-US" sz="2000" dirty="0">
                <a:solidFill>
                  <a:srgbClr val="FF0000"/>
                </a:solidFill>
                <a:effectLst>
                  <a:outerShdw blurRad="38100" dist="38100" dir="2700000" algn="tl">
                    <a:srgbClr val="000000">
                      <a:alpha val="43137"/>
                    </a:srgbClr>
                  </a:outerShdw>
                </a:effectLst>
                <a:latin typeface="Californian FB" panose="0207040306080B030204" pitchFamily="18" charset="0"/>
              </a:rPr>
              <a:t>How Does Rapid Prototyping Work?</a:t>
            </a:r>
          </a:p>
          <a:p>
            <a:pPr marL="0" indent="0" algn="just">
              <a:lnSpc>
                <a:spcPct val="150000"/>
              </a:lnSpc>
              <a:buNone/>
            </a:pP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Rapid prototyping (RP) includes a variety of manufacturing technologies, although most utilize layered additive manufacturing. </a:t>
            </a:r>
          </a:p>
          <a:p>
            <a:pPr marL="0" indent="0" algn="just">
              <a:lnSpc>
                <a:spcPct val="150000"/>
              </a:lnSpc>
              <a:buNone/>
            </a:pP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While additive manufacturing is the most common RP process, other more conventional processes can also be used to create prototypes.</a:t>
            </a:r>
          </a:p>
          <a:p>
            <a:pPr algn="just"/>
            <a:endParaRPr lang="en-US" sz="2000" dirty="0">
              <a:solidFill>
                <a:srgbClr val="002060"/>
              </a:solidFill>
              <a:effectLst>
                <a:outerShdw blurRad="38100" dist="38100" dir="2700000" algn="tl">
                  <a:srgbClr val="000000">
                    <a:alpha val="43137"/>
                  </a:srgbClr>
                </a:outerShdw>
              </a:effectLst>
              <a:latin typeface="Californian FB" panose="0207040306080B030204" pitchFamily="18" charset="0"/>
            </a:endParaRPr>
          </a:p>
        </p:txBody>
      </p:sp>
      <p:pic>
        <p:nvPicPr>
          <p:cNvPr id="4" name="Picture 3"/>
          <p:cNvPicPr>
            <a:picLocks noChangeAspect="1"/>
          </p:cNvPicPr>
          <p:nvPr/>
        </p:nvPicPr>
        <p:blipFill>
          <a:blip r:embed="rId2"/>
          <a:stretch>
            <a:fillRect/>
          </a:stretch>
        </p:blipFill>
        <p:spPr>
          <a:xfrm>
            <a:off x="9303659" y="0"/>
            <a:ext cx="2888342" cy="2888342"/>
          </a:xfrm>
          <a:prstGeom prst="rect">
            <a:avLst/>
          </a:prstGeom>
        </p:spPr>
      </p:pic>
      <p:pic>
        <p:nvPicPr>
          <p:cNvPr id="5" name="Picture 4"/>
          <p:cNvPicPr>
            <a:picLocks noChangeAspect="1"/>
          </p:cNvPicPr>
          <p:nvPr/>
        </p:nvPicPr>
        <p:blipFill>
          <a:blip r:embed="rId3"/>
          <a:stretch>
            <a:fillRect/>
          </a:stretch>
        </p:blipFill>
        <p:spPr>
          <a:xfrm>
            <a:off x="7170057" y="5320417"/>
            <a:ext cx="5021943" cy="1537583"/>
          </a:xfrm>
          <a:prstGeom prst="rect">
            <a:avLst/>
          </a:prstGeom>
        </p:spPr>
      </p:pic>
    </p:spTree>
    <p:extLst>
      <p:ext uri="{BB962C8B-B14F-4D97-AF65-F5344CB8AC3E}">
        <p14:creationId xmlns:p14="http://schemas.microsoft.com/office/powerpoint/2010/main" val="82673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969000" cy="1277257"/>
          </a:xfrm>
        </p:spPr>
        <p:txBody>
          <a:bodyPr/>
          <a:lstStyle/>
          <a:p>
            <a:pPr algn="ctr"/>
            <a:r>
              <a:rPr lang="en-US" dirty="0">
                <a:solidFill>
                  <a:schemeClr val="accent2">
                    <a:lumMod val="50000"/>
                  </a:schemeClr>
                </a:solidFill>
                <a:latin typeface="Bahnschrift Light" panose="020B0502040204020203" pitchFamily="34" charset="0"/>
              </a:rPr>
              <a:t>Rapid Prototyping</a:t>
            </a:r>
          </a:p>
        </p:txBody>
      </p:sp>
      <p:sp>
        <p:nvSpPr>
          <p:cNvPr id="3" name="Content Placeholder 2"/>
          <p:cNvSpPr>
            <a:spLocks noGrp="1"/>
          </p:cNvSpPr>
          <p:nvPr>
            <p:ph idx="1"/>
          </p:nvPr>
        </p:nvSpPr>
        <p:spPr>
          <a:xfrm>
            <a:off x="446313" y="1538514"/>
            <a:ext cx="7219407" cy="4652964"/>
          </a:xfrm>
        </p:spPr>
        <p:txBody>
          <a:bodyPr>
            <a:noAutofit/>
          </a:bodyPr>
          <a:lstStyle/>
          <a:p>
            <a:pPr marL="0" indent="0" algn="just">
              <a:lnSpc>
                <a:spcPct val="150000"/>
              </a:lnSpc>
              <a:buNone/>
            </a:pP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These processes include:</a:t>
            </a:r>
          </a:p>
          <a:p>
            <a:pPr marL="0" indent="0" algn="just">
              <a:lnSpc>
                <a:spcPct val="150000"/>
              </a:lnSpc>
              <a:buNone/>
            </a:pPr>
            <a:r>
              <a:rPr lang="en-US" sz="2000" dirty="0">
                <a:solidFill>
                  <a:srgbClr val="FF0000"/>
                </a:solidFill>
                <a:effectLst>
                  <a:outerShdw blurRad="38100" dist="38100" dir="2700000" algn="tl">
                    <a:srgbClr val="000000">
                      <a:alpha val="43137"/>
                    </a:srgbClr>
                  </a:outerShdw>
                </a:effectLst>
                <a:latin typeface="Californian FB" panose="0207040306080B030204" pitchFamily="18" charset="0"/>
              </a:rPr>
              <a:t>Subtractive: </a:t>
            </a: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whereby a block of material is carved to produce the desired shape using milling, grinding or turning.</a:t>
            </a:r>
          </a:p>
          <a:p>
            <a:pPr marL="0" indent="0" algn="just">
              <a:lnSpc>
                <a:spcPct val="150000"/>
              </a:lnSpc>
              <a:buNone/>
            </a:pPr>
            <a:r>
              <a:rPr lang="en-US" sz="2000" dirty="0">
                <a:solidFill>
                  <a:srgbClr val="FF0000"/>
                </a:solidFill>
                <a:effectLst>
                  <a:outerShdw blurRad="38100" dist="38100" dir="2700000" algn="tl">
                    <a:srgbClr val="000000">
                      <a:alpha val="43137"/>
                    </a:srgbClr>
                  </a:outerShdw>
                </a:effectLst>
                <a:latin typeface="Californian FB" panose="0207040306080B030204" pitchFamily="18" charset="0"/>
              </a:rPr>
              <a:t>Compressive: </a:t>
            </a: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whereby a semi-solid or liquid material is forced into the desired shape before being solidified, such as with casting, compressive sintering or molding.</a:t>
            </a:r>
          </a:p>
          <a:p>
            <a:endParaRPr lang="en-US" sz="2000" dirty="0">
              <a:solidFill>
                <a:srgbClr val="002060"/>
              </a:solidFill>
              <a:effectLst>
                <a:outerShdw blurRad="38100" dist="38100" dir="2700000" algn="tl">
                  <a:srgbClr val="000000">
                    <a:alpha val="43137"/>
                  </a:srgbClr>
                </a:outerShdw>
              </a:effectLst>
              <a:latin typeface="Californian FB" panose="0207040306080B030204" pitchFamily="18" charset="0"/>
            </a:endParaRPr>
          </a:p>
        </p:txBody>
      </p:sp>
      <p:pic>
        <p:nvPicPr>
          <p:cNvPr id="5" name="Picture 4"/>
          <p:cNvPicPr>
            <a:picLocks noChangeAspect="1"/>
          </p:cNvPicPr>
          <p:nvPr/>
        </p:nvPicPr>
        <p:blipFill>
          <a:blip r:embed="rId2"/>
          <a:stretch>
            <a:fillRect/>
          </a:stretch>
        </p:blipFill>
        <p:spPr>
          <a:xfrm>
            <a:off x="7665720" y="-40072"/>
            <a:ext cx="4526280" cy="3017520"/>
          </a:xfrm>
          <a:prstGeom prst="rect">
            <a:avLst/>
          </a:prstGeom>
        </p:spPr>
      </p:pic>
      <p:pic>
        <p:nvPicPr>
          <p:cNvPr id="6" name="Picture 5"/>
          <p:cNvPicPr>
            <a:picLocks noChangeAspect="1"/>
          </p:cNvPicPr>
          <p:nvPr/>
        </p:nvPicPr>
        <p:blipFill>
          <a:blip r:embed="rId3"/>
          <a:stretch>
            <a:fillRect/>
          </a:stretch>
        </p:blipFill>
        <p:spPr>
          <a:xfrm>
            <a:off x="4204868" y="4556034"/>
            <a:ext cx="3528263" cy="2293371"/>
          </a:xfrm>
          <a:prstGeom prst="rect">
            <a:avLst/>
          </a:prstGeom>
        </p:spPr>
      </p:pic>
    </p:spTree>
    <p:extLst>
      <p:ext uri="{BB962C8B-B14F-4D97-AF65-F5344CB8AC3E}">
        <p14:creationId xmlns:p14="http://schemas.microsoft.com/office/powerpoint/2010/main" val="857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79" y="191729"/>
            <a:ext cx="5503606" cy="796413"/>
          </a:xfrm>
        </p:spPr>
        <p:txBody>
          <a:bodyPr/>
          <a:lstStyle/>
          <a:p>
            <a:r>
              <a:rPr lang="en-US" sz="3200" dirty="0">
                <a:solidFill>
                  <a:srgbClr val="FF0000"/>
                </a:solidFill>
                <a:latin typeface="Agency FB" panose="020B0503020202020204" pitchFamily="34" charset="0"/>
              </a:rPr>
              <a:t>Metaphor Method in Concept generation</a:t>
            </a:r>
          </a:p>
        </p:txBody>
      </p:sp>
      <p:sp>
        <p:nvSpPr>
          <p:cNvPr id="3" name="Content Placeholder 2"/>
          <p:cNvSpPr>
            <a:spLocks noGrp="1"/>
          </p:cNvSpPr>
          <p:nvPr>
            <p:ph idx="1"/>
          </p:nvPr>
        </p:nvSpPr>
        <p:spPr>
          <a:xfrm>
            <a:off x="187279" y="1325563"/>
            <a:ext cx="7821095" cy="5532437"/>
          </a:xfrm>
        </p:spPr>
        <p:txBody>
          <a:bodyPr>
            <a:normAutofit/>
          </a:bodyPr>
          <a:lstStyle/>
          <a:p>
            <a:pPr marL="0" indent="0" algn="just">
              <a:lnSpc>
                <a:spcPct val="150000"/>
              </a:lnSpc>
              <a:buNone/>
            </a:pPr>
            <a:r>
              <a:rPr lang="en-IN" sz="2000" dirty="0">
                <a:solidFill>
                  <a:schemeClr val="tx1"/>
                </a:solidFill>
                <a:effectLst>
                  <a:outerShdw blurRad="38100" dist="38100" dir="2700000" algn="tl">
                    <a:srgbClr val="000000">
                      <a:alpha val="43137"/>
                    </a:srgbClr>
                  </a:outerShdw>
                </a:effectLst>
                <a:latin typeface="Californian FB" panose="0207040306080B030204" pitchFamily="18" charset="0"/>
              </a:rPr>
              <a:t>A metaphor is a rhetorical figure representing one concept by way of another concept, which is considered similar to the concept to be represented. </a:t>
            </a:r>
            <a:r>
              <a:rPr kumimoji="0" lang="en-IN" sz="2000" b="0" i="1"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Californian FB" panose="0207040306080B030204" pitchFamily="18" charset="0"/>
                <a:cs typeface="Arial"/>
                <a:sym typeface="Arial"/>
              </a:rPr>
              <a:t>Metaphors are often used in design. </a:t>
            </a:r>
          </a:p>
          <a:p>
            <a:pPr marL="0" indent="0" algn="just">
              <a:lnSpc>
                <a:spcPct val="150000"/>
              </a:lnSpc>
              <a:buNone/>
            </a:pPr>
            <a:endParaRPr kumimoji="0" lang="en-IN" sz="2000" b="0" i="0" u="none" strike="noStrike" kern="0" cap="none" spc="0" normalizeH="0" baseline="0" noProof="0" dirty="0">
              <a:ln>
                <a:noFill/>
              </a:ln>
              <a:solidFill>
                <a:schemeClr val="tx1"/>
              </a:solidFill>
              <a:effectLst/>
              <a:uLnTx/>
              <a:uFillTx/>
              <a:latin typeface="Californian FB" panose="0207040306080B030204" pitchFamily="18" charset="0"/>
              <a:cs typeface="Arial"/>
              <a:sym typeface="Arial"/>
            </a:endParaRPr>
          </a:p>
          <a:p>
            <a:pPr marL="0" lvl="0" indent="0" algn="just">
              <a:lnSpc>
                <a:spcPct val="150000"/>
              </a:lnSpc>
              <a:spcBef>
                <a:spcPts val="0"/>
              </a:spcBef>
              <a:buClr>
                <a:srgbClr val="000000"/>
              </a:buClr>
              <a:buNone/>
            </a:pPr>
            <a:r>
              <a:rPr kumimoji="0" lang="en-IN" sz="2000" b="0" i="0" u="none" strike="noStrike" kern="0" cap="none" spc="0" normalizeH="0" baseline="0" noProof="0" dirty="0">
                <a:ln>
                  <a:noFill/>
                </a:ln>
                <a:solidFill>
                  <a:schemeClr val="tx1"/>
                </a:solidFill>
                <a:effectLst/>
                <a:uLnTx/>
                <a:uFillTx/>
                <a:latin typeface="Californian FB" panose="0207040306080B030204" pitchFamily="18" charset="0"/>
                <a:cs typeface="Arial"/>
                <a:sym typeface="Arial"/>
              </a:rPr>
              <a:t>For example, in the figure shows a famous chair called the Swan Chair. This chair was created by the </a:t>
            </a:r>
            <a:r>
              <a:rPr kumimoji="0" lang="en-IN" sz="20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Californian FB" panose="0207040306080B030204" pitchFamily="18" charset="0"/>
                <a:cs typeface="Arial"/>
                <a:sym typeface="Arial"/>
              </a:rPr>
              <a:t>Danish designer Arne Jacobsen </a:t>
            </a:r>
            <a:r>
              <a:rPr kumimoji="0" lang="en-IN" sz="2000" b="0" i="0" u="none" strike="noStrike" kern="0" cap="none" spc="0" normalizeH="0" baseline="0" noProof="0" dirty="0">
                <a:ln>
                  <a:noFill/>
                </a:ln>
                <a:solidFill>
                  <a:schemeClr val="tx1"/>
                </a:solidFill>
                <a:effectLst/>
                <a:uLnTx/>
                <a:uFillTx/>
                <a:latin typeface="Californian FB" panose="0207040306080B030204" pitchFamily="18" charset="0"/>
                <a:cs typeface="Arial"/>
                <a:sym typeface="Arial"/>
              </a:rPr>
              <a:t>for a hotel, and it remains very popular. As its name conveys, the Swan Chair is a chair which approximates the shape of a swan in order to convey the quality of a swan (i.e. elegance) and can be represented by the framework for a metaphor, such as </a:t>
            </a:r>
            <a:r>
              <a:rPr kumimoji="0" lang="en-IN" sz="2000" b="1" i="0" u="none" strike="noStrike" kern="0" cap="none" spc="0" normalizeH="0" baseline="0" noProof="0" dirty="0">
                <a:ln>
                  <a:noFill/>
                </a:ln>
                <a:solidFill>
                  <a:schemeClr val="tx1"/>
                </a:solidFill>
                <a:effectLst/>
                <a:uLnTx/>
                <a:uFillTx/>
                <a:latin typeface="Californian FB" panose="0207040306080B030204" pitchFamily="18" charset="0"/>
                <a:cs typeface="Arial"/>
                <a:sym typeface="Arial"/>
              </a:rPr>
              <a:t>‘the chair is a swan’</a:t>
            </a:r>
          </a:p>
          <a:p>
            <a:pPr algn="just"/>
            <a:endParaRPr lang="en-IN" sz="2000" dirty="0">
              <a:solidFill>
                <a:schemeClr val="tx1"/>
              </a:solidFill>
              <a:latin typeface="Californian FB" panose="0207040306080B030204" pitchFamily="18" charset="0"/>
            </a:endParaRPr>
          </a:p>
          <a:p>
            <a:pPr algn="just"/>
            <a:endParaRPr lang="en-US" sz="2000" dirty="0">
              <a:solidFill>
                <a:schemeClr val="tx1"/>
              </a:solidFill>
              <a:latin typeface="Californian FB" panose="0207040306080B030204" pitchFamily="18" charset="0"/>
            </a:endParaRPr>
          </a:p>
        </p:txBody>
      </p:sp>
      <p:pic>
        <p:nvPicPr>
          <p:cNvPr id="4" name="Picture 3"/>
          <p:cNvPicPr>
            <a:picLocks noChangeAspect="1"/>
          </p:cNvPicPr>
          <p:nvPr/>
        </p:nvPicPr>
        <p:blipFill>
          <a:blip r:embed="rId2"/>
          <a:stretch>
            <a:fillRect/>
          </a:stretch>
        </p:blipFill>
        <p:spPr>
          <a:xfrm>
            <a:off x="8157029" y="1405878"/>
            <a:ext cx="4034971" cy="4046243"/>
          </a:xfrm>
          <a:prstGeom prst="rect">
            <a:avLst/>
          </a:prstGeom>
        </p:spPr>
      </p:pic>
    </p:spTree>
    <p:extLst>
      <p:ext uri="{BB962C8B-B14F-4D97-AF65-F5344CB8AC3E}">
        <p14:creationId xmlns:p14="http://schemas.microsoft.com/office/powerpoint/2010/main" val="241195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64686" cy="1277257"/>
          </a:xfrm>
        </p:spPr>
        <p:txBody>
          <a:bodyPr>
            <a:normAutofit/>
          </a:bodyPr>
          <a:lstStyle/>
          <a:p>
            <a:pPr algn="ctr"/>
            <a:r>
              <a:rPr lang="en-US" dirty="0">
                <a:solidFill>
                  <a:schemeClr val="accent2">
                    <a:lumMod val="50000"/>
                  </a:schemeClr>
                </a:solidFill>
                <a:latin typeface="Bahnschrift Light" panose="020B0502040204020203" pitchFamily="34" charset="0"/>
              </a:rPr>
              <a:t>Additive Rapid prototyping -3D printing</a:t>
            </a:r>
          </a:p>
        </p:txBody>
      </p:sp>
      <p:sp>
        <p:nvSpPr>
          <p:cNvPr id="3" name="Content Placeholder 2"/>
          <p:cNvSpPr>
            <a:spLocks noGrp="1"/>
          </p:cNvSpPr>
          <p:nvPr>
            <p:ph idx="1"/>
          </p:nvPr>
        </p:nvSpPr>
        <p:spPr>
          <a:xfrm>
            <a:off x="446312" y="1538514"/>
            <a:ext cx="10718217" cy="3265715"/>
          </a:xfrm>
        </p:spPr>
        <p:txBody>
          <a:bodyPr>
            <a:noAutofit/>
          </a:bodyPr>
          <a:lstStyle/>
          <a:p>
            <a:pPr marL="0" indent="0" algn="just">
              <a:lnSpc>
                <a:spcPct val="150000"/>
              </a:lnSpc>
              <a:buNone/>
            </a:pP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One type of Rapid Prototyping is known as 3D printing, which is an additive manufacturing technology. </a:t>
            </a:r>
          </a:p>
          <a:p>
            <a:pPr marL="0" indent="0" algn="just">
              <a:lnSpc>
                <a:spcPct val="150000"/>
              </a:lnSpc>
              <a:buNone/>
            </a:pP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The process begins with taking a virtual design from modeling or CAD software. </a:t>
            </a:r>
          </a:p>
          <a:p>
            <a:pPr marL="0" indent="0" algn="just">
              <a:lnSpc>
                <a:spcPct val="150000"/>
              </a:lnSpc>
              <a:buNone/>
            </a:pP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The 3D printing machine reads the data from the CAD drawing and lays down successive layers of liquid, powder, or sheet material, and builds up the physical model from a series of cross sections. </a:t>
            </a:r>
          </a:p>
          <a:p>
            <a:pPr marL="0" indent="0" algn="just">
              <a:lnSpc>
                <a:spcPct val="150000"/>
              </a:lnSpc>
              <a:buNone/>
            </a:pPr>
            <a:r>
              <a:rPr lang="en-US" sz="2000" dirty="0">
                <a:solidFill>
                  <a:srgbClr val="002060"/>
                </a:solidFill>
                <a:effectLst>
                  <a:outerShdw blurRad="38100" dist="38100" dir="2700000" algn="tl">
                    <a:srgbClr val="000000">
                      <a:alpha val="43137"/>
                    </a:srgbClr>
                  </a:outerShdw>
                </a:effectLst>
                <a:latin typeface="Californian FB" panose="0207040306080B030204" pitchFamily="18" charset="0"/>
              </a:rPr>
              <a:t>These layers, which correspond to the virtual cross section from the CAD model, are automatically joined together to create the final shape.</a:t>
            </a:r>
          </a:p>
        </p:txBody>
      </p:sp>
      <p:pic>
        <p:nvPicPr>
          <p:cNvPr id="4" name="Picture 3"/>
          <p:cNvPicPr>
            <a:picLocks noChangeAspect="1"/>
          </p:cNvPicPr>
          <p:nvPr/>
        </p:nvPicPr>
        <p:blipFill>
          <a:blip r:embed="rId2"/>
          <a:stretch>
            <a:fillRect/>
          </a:stretch>
        </p:blipFill>
        <p:spPr>
          <a:xfrm>
            <a:off x="0" y="5203745"/>
            <a:ext cx="3187292" cy="1654255"/>
          </a:xfrm>
          <a:prstGeom prst="rect">
            <a:avLst/>
          </a:prstGeom>
        </p:spPr>
      </p:pic>
      <p:pic>
        <p:nvPicPr>
          <p:cNvPr id="7" name="Picture 6"/>
          <p:cNvPicPr>
            <a:picLocks noChangeAspect="1"/>
          </p:cNvPicPr>
          <p:nvPr/>
        </p:nvPicPr>
        <p:blipFill>
          <a:blip r:embed="rId3"/>
          <a:stretch>
            <a:fillRect/>
          </a:stretch>
        </p:blipFill>
        <p:spPr>
          <a:xfrm>
            <a:off x="7561944" y="4666541"/>
            <a:ext cx="4626412" cy="2191459"/>
          </a:xfrm>
          <a:prstGeom prst="rect">
            <a:avLst/>
          </a:prstGeom>
        </p:spPr>
      </p:pic>
    </p:spTree>
    <p:extLst>
      <p:ext uri="{BB962C8B-B14F-4D97-AF65-F5344CB8AC3E}">
        <p14:creationId xmlns:p14="http://schemas.microsoft.com/office/powerpoint/2010/main" val="213697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197" y="642400"/>
            <a:ext cx="4594800" cy="614000"/>
          </a:xfrm>
        </p:spPr>
        <p:txBody>
          <a:bodyPr/>
          <a:lstStyle/>
          <a:p>
            <a:pPr algn="ctr"/>
            <a:r>
              <a:rPr lang="en-US" dirty="0">
                <a:solidFill>
                  <a:srgbClr val="FF0000"/>
                </a:solidFill>
                <a:latin typeface="Algerian" panose="04020705040A02060702" pitchFamily="82" charset="0"/>
              </a:rPr>
              <a:t>RP process</a:t>
            </a:r>
          </a:p>
        </p:txBody>
      </p:sp>
      <p:sp>
        <p:nvSpPr>
          <p:cNvPr id="3" name="Text Placeholder 2">
            <a:extLst>
              <a:ext uri="{FF2B5EF4-FFF2-40B4-BE49-F238E27FC236}">
                <a16:creationId xmlns:a16="http://schemas.microsoft.com/office/drawing/2014/main" id="{3DEBB80D-0B61-915C-D03C-621D130C5288}"/>
              </a:ext>
            </a:extLst>
          </p:cNvPr>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 y="2238251"/>
            <a:ext cx="5973097" cy="4354278"/>
          </a:xfrm>
          <a:prstGeom prst="rect">
            <a:avLst/>
          </a:prstGeom>
        </p:spPr>
      </p:pic>
    </p:spTree>
    <p:extLst>
      <p:ext uri="{BB962C8B-B14F-4D97-AF65-F5344CB8AC3E}">
        <p14:creationId xmlns:p14="http://schemas.microsoft.com/office/powerpoint/2010/main" val="939299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9378" y="312208"/>
            <a:ext cx="10043136" cy="6016021"/>
            <a:chOff x="639378" y="312208"/>
            <a:chExt cx="7454755" cy="4532791"/>
          </a:xfrm>
        </p:grpSpPr>
        <p:sp>
          <p:nvSpPr>
            <p:cNvPr id="4" name="Google Shape;117;p15"/>
            <p:cNvSpPr txBox="1">
              <a:spLocks/>
            </p:cNvSpPr>
            <p:nvPr/>
          </p:nvSpPr>
          <p:spPr>
            <a:xfrm>
              <a:off x="726928" y="312208"/>
              <a:ext cx="6711900" cy="374865"/>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b="1" dirty="0">
                  <a:solidFill>
                    <a:srgbClr val="FF0000"/>
                  </a:solidFill>
                  <a:latin typeface="Californian FB" panose="0207040306080B030204" pitchFamily="18" charset="0"/>
                </a:rPr>
                <a:t>STL file</a:t>
              </a:r>
              <a:endParaRPr lang="en-IN" sz="2000" dirty="0">
                <a:solidFill>
                  <a:srgbClr val="FF0000"/>
                </a:solidFill>
                <a:latin typeface="Californian FB" panose="0207040306080B030204" pitchFamily="18" charset="0"/>
              </a:endParaRPr>
            </a:p>
          </p:txBody>
        </p:sp>
        <p:sp>
          <p:nvSpPr>
            <p:cNvPr id="6" name="Rectangle 5"/>
            <p:cNvSpPr/>
            <p:nvPr/>
          </p:nvSpPr>
          <p:spPr>
            <a:xfrm>
              <a:off x="639379" y="935308"/>
              <a:ext cx="7103838" cy="400110"/>
            </a:xfrm>
            <a:prstGeom prst="rect">
              <a:avLst/>
            </a:prstGeom>
          </p:spPr>
          <p:txBody>
            <a:bodyPr wrap="square">
              <a:spAutoFit/>
            </a:bodyPr>
            <a:lstStyle/>
            <a:p>
              <a:pPr marL="342900" indent="-342900" algn="just">
                <a:buAutoNum type="arabicPeriod"/>
              </a:pPr>
              <a:endParaRPr lang="en-IN" sz="2000" dirty="0">
                <a:solidFill>
                  <a:schemeClr val="tx1"/>
                </a:solidFill>
                <a:latin typeface="Californian FB" panose="0207040306080B030204" pitchFamily="18" charset="0"/>
              </a:endParaRPr>
            </a:p>
          </p:txBody>
        </p:sp>
        <p:sp>
          <p:nvSpPr>
            <p:cNvPr id="7" name="Rectangle 6"/>
            <p:cNvSpPr/>
            <p:nvPr/>
          </p:nvSpPr>
          <p:spPr>
            <a:xfrm>
              <a:off x="639378" y="1089195"/>
              <a:ext cx="7454755" cy="533359"/>
            </a:xfrm>
            <a:prstGeom prst="rect">
              <a:avLst/>
            </a:prstGeom>
          </p:spPr>
          <p:txBody>
            <a:bodyPr wrap="square">
              <a:spAutoFit/>
            </a:bodyPr>
            <a:lstStyle/>
            <a:p>
              <a:pPr algn="just"/>
              <a:r>
                <a:rPr lang="en-IN" sz="2000" dirty="0">
                  <a:latin typeface="Californian FB" panose="0207040306080B030204" pitchFamily="18" charset="0"/>
                </a:rPr>
                <a:t>The STL file format has become the </a:t>
              </a:r>
              <a:r>
                <a:rPr lang="en-IN" sz="2000" dirty="0">
                  <a:solidFill>
                    <a:srgbClr val="FF0000"/>
                  </a:solidFill>
                  <a:latin typeface="Californian FB" panose="0207040306080B030204" pitchFamily="18" charset="0"/>
                </a:rPr>
                <a:t>Rapid Prototyping industry's </a:t>
              </a:r>
              <a:r>
                <a:rPr lang="en-IN" sz="2000" dirty="0" err="1">
                  <a:solidFill>
                    <a:srgbClr val="FF0000"/>
                  </a:solidFill>
                  <a:latin typeface="Californian FB" panose="0207040306080B030204" pitchFamily="18" charset="0"/>
                </a:rPr>
                <a:t>defacto</a:t>
              </a:r>
              <a:r>
                <a:rPr lang="en-IN" sz="2000" dirty="0">
                  <a:solidFill>
                    <a:srgbClr val="FF0000"/>
                  </a:solidFill>
                  <a:latin typeface="Californian FB" panose="0207040306080B030204" pitchFamily="18" charset="0"/>
                </a:rPr>
                <a:t> standard data transmission format</a:t>
              </a:r>
              <a:r>
                <a:rPr lang="en-IN" sz="2000" dirty="0">
                  <a:latin typeface="Californian FB" panose="0207040306080B030204" pitchFamily="18" charset="0"/>
                </a:rPr>
                <a:t>, and is the format required to interact with On Demand Manufacturing.</a:t>
              </a:r>
            </a:p>
          </p:txBody>
        </p:sp>
        <p:pic>
          <p:nvPicPr>
            <p:cNvPr id="8" name="Picture 2" descr="What Is An ST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048" y="2014537"/>
              <a:ext cx="4762500" cy="11049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26927" y="3521560"/>
              <a:ext cx="7367205" cy="1323439"/>
            </a:xfrm>
            <a:prstGeom prst="rect">
              <a:avLst/>
            </a:prstGeom>
          </p:spPr>
          <p:txBody>
            <a:bodyPr wrap="square">
              <a:spAutoFit/>
            </a:bodyPr>
            <a:lstStyle/>
            <a:p>
              <a:pPr algn="just"/>
              <a:r>
                <a:rPr lang="en-IN" sz="2000" dirty="0">
                  <a:solidFill>
                    <a:schemeClr val="tx1"/>
                  </a:solidFill>
                  <a:latin typeface="Californian FB" panose="0207040306080B030204" pitchFamily="18" charset="0"/>
                </a:rPr>
                <a:t>For a simple model such as the box shown in figure 1, its surfaces can be approximated with twelve triangles, as shown in figure 2. The more complex the surface, the more triangles produced, as shown in figure 3.</a:t>
              </a:r>
            </a:p>
          </p:txBody>
        </p:sp>
      </p:grpSp>
    </p:spTree>
    <p:extLst>
      <p:ext uri="{BB962C8B-B14F-4D97-AF65-F5344CB8AC3E}">
        <p14:creationId xmlns:p14="http://schemas.microsoft.com/office/powerpoint/2010/main" val="976100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8636" r="17093"/>
          <a:stretch/>
        </p:blipFill>
        <p:spPr>
          <a:xfrm>
            <a:off x="2123848" y="0"/>
            <a:ext cx="7421790" cy="4602205"/>
          </a:xfrm>
          <a:prstGeom prst="rect">
            <a:avLst/>
          </a:prstGeom>
        </p:spPr>
      </p:pic>
      <p:pic>
        <p:nvPicPr>
          <p:cNvPr id="5" name="Picture 4"/>
          <p:cNvPicPr>
            <a:picLocks noChangeAspect="1"/>
          </p:cNvPicPr>
          <p:nvPr/>
        </p:nvPicPr>
        <p:blipFill>
          <a:blip r:embed="rId3"/>
          <a:stretch>
            <a:fillRect/>
          </a:stretch>
        </p:blipFill>
        <p:spPr>
          <a:xfrm>
            <a:off x="3610202" y="4602205"/>
            <a:ext cx="6457950" cy="2047875"/>
          </a:xfrm>
          <a:prstGeom prst="rect">
            <a:avLst/>
          </a:prstGeom>
        </p:spPr>
      </p:pic>
    </p:spTree>
    <p:extLst>
      <p:ext uri="{BB962C8B-B14F-4D97-AF65-F5344CB8AC3E}">
        <p14:creationId xmlns:p14="http://schemas.microsoft.com/office/powerpoint/2010/main" val="3398051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22671"/>
          </a:xfrm>
        </p:spPr>
        <p:txBody>
          <a:bodyPr/>
          <a:lstStyle/>
          <a:p>
            <a:pPr algn="ctr"/>
            <a:r>
              <a:rPr lang="en-US" sz="3200" dirty="0">
                <a:solidFill>
                  <a:srgbClr val="FF0000"/>
                </a:solidFill>
                <a:latin typeface="Agency FB" panose="020B0503020202020204" pitchFamily="34" charset="0"/>
              </a:rPr>
              <a:t>Prototyping Tools for Designer</a:t>
            </a:r>
          </a:p>
        </p:txBody>
      </p:sp>
      <p:sp>
        <p:nvSpPr>
          <p:cNvPr id="3" name="Content Placeholder 2"/>
          <p:cNvSpPr>
            <a:spLocks noGrp="1"/>
          </p:cNvSpPr>
          <p:nvPr>
            <p:ph idx="1"/>
          </p:nvPr>
        </p:nvSpPr>
        <p:spPr>
          <a:xfrm>
            <a:off x="427703" y="914400"/>
            <a:ext cx="5668297" cy="5943599"/>
          </a:xfrm>
        </p:spPr>
        <p:txBody>
          <a:bodyPr>
            <a:noAutofit/>
          </a:bodyPr>
          <a:lstStyle/>
          <a:p>
            <a:pPr marL="0" lvl="0" indent="0" algn="just">
              <a:lnSpc>
                <a:spcPct val="150000"/>
              </a:lnSpc>
              <a:spcBef>
                <a:spcPts val="0"/>
              </a:spcBef>
              <a:buClr>
                <a:srgbClr val="000000"/>
              </a:buClr>
              <a:buNone/>
            </a:pPr>
            <a:r>
              <a:rPr kumimoji="0" lang="en-IN" sz="1800" b="0" i="0" u="none" strike="noStrike" kern="0" cap="none" spc="0" normalizeH="0" baseline="0" noProof="0" dirty="0">
                <a:ln>
                  <a:noFill/>
                </a:ln>
                <a:solidFill>
                  <a:srgbClr val="002060"/>
                </a:solidFill>
                <a:effectLst/>
                <a:uLnTx/>
                <a:uFillTx/>
                <a:latin typeface="Calisto MT" panose="02040603050505030304" pitchFamily="18" charset="0"/>
                <a:cs typeface="Arial"/>
                <a:sym typeface="Arial"/>
              </a:rPr>
              <a:t>In simple terms prototyping tools allow designers to experience how their project will work when it will get completed.</a:t>
            </a:r>
          </a:p>
          <a:p>
            <a:pPr marL="0" lvl="0" indent="0" algn="just">
              <a:lnSpc>
                <a:spcPct val="150000"/>
              </a:lnSpc>
              <a:spcBef>
                <a:spcPts val="0"/>
              </a:spcBef>
              <a:buClr>
                <a:srgbClr val="000000"/>
              </a:buClr>
              <a:buNone/>
            </a:pPr>
            <a:r>
              <a:rPr kumimoji="0" lang="en-IN" sz="1800" b="0" i="0" u="none" strike="noStrike" kern="0" cap="none" spc="0" normalizeH="0" baseline="0" noProof="0" dirty="0">
                <a:ln>
                  <a:noFill/>
                </a:ln>
                <a:solidFill>
                  <a:srgbClr val="002060"/>
                </a:solidFill>
                <a:effectLst/>
                <a:uLnTx/>
                <a:uFillTx/>
                <a:latin typeface="Calisto MT" panose="02040603050505030304" pitchFamily="18" charset="0"/>
                <a:cs typeface="Arial"/>
                <a:sym typeface="Arial"/>
              </a:rPr>
              <a:t>There are different types of prototypes tools or UX design tools open source available with different goals and users, means the similar prototyping tool would not work every time.</a:t>
            </a:r>
          </a:p>
          <a:p>
            <a:pPr marL="0" lvl="0" indent="0" algn="just">
              <a:lnSpc>
                <a:spcPct val="150000"/>
              </a:lnSpc>
              <a:spcBef>
                <a:spcPts val="0"/>
              </a:spcBef>
              <a:buClr>
                <a:srgbClr val="000000"/>
              </a:buClr>
              <a:buNone/>
            </a:pPr>
            <a:r>
              <a:rPr kumimoji="0" lang="en-IN" sz="1800" b="1" i="0" u="none" strike="noStrike" kern="0" cap="none" spc="0" normalizeH="0" baseline="0" noProof="0" dirty="0">
                <a:ln>
                  <a:noFill/>
                </a:ln>
                <a:solidFill>
                  <a:schemeClr val="accent2">
                    <a:lumMod val="50000"/>
                  </a:schemeClr>
                </a:solidFill>
                <a:effectLst/>
                <a:uLnTx/>
                <a:uFillTx/>
                <a:latin typeface="Calisto MT" panose="02040603050505030304" pitchFamily="18" charset="0"/>
                <a:cs typeface="Arial"/>
                <a:sym typeface="Arial"/>
              </a:rPr>
              <a:t>How to Prefer Best Prototyping Tools that Suit Your Needs?</a:t>
            </a:r>
          </a:p>
          <a:p>
            <a:pPr marL="0" lvl="0" indent="0" algn="just">
              <a:lnSpc>
                <a:spcPct val="150000"/>
              </a:lnSpc>
              <a:spcBef>
                <a:spcPts val="0"/>
              </a:spcBef>
              <a:buClr>
                <a:srgbClr val="000000"/>
              </a:buClr>
              <a:buNone/>
            </a:pPr>
            <a:r>
              <a:rPr kumimoji="0" lang="en-IN" sz="1800" b="0" i="0" u="none" strike="noStrike" kern="0" cap="none" spc="0" normalizeH="0" baseline="0" noProof="0" dirty="0">
                <a:ln>
                  <a:noFill/>
                </a:ln>
                <a:solidFill>
                  <a:srgbClr val="002060"/>
                </a:solidFill>
                <a:effectLst/>
                <a:uLnTx/>
                <a:uFillTx/>
                <a:latin typeface="Calisto MT" panose="02040603050505030304" pitchFamily="18" charset="0"/>
                <a:cs typeface="Arial"/>
                <a:sym typeface="Arial"/>
              </a:rPr>
              <a:t>In order to pick a right tool from the variety of online prototyping tools for designing, here are few factors that will assist you in your research.</a:t>
            </a:r>
          </a:p>
          <a:p>
            <a:pPr marL="0" lvl="0" indent="0" algn="just">
              <a:lnSpc>
                <a:spcPct val="150000"/>
              </a:lnSpc>
              <a:spcBef>
                <a:spcPts val="0"/>
              </a:spcBef>
              <a:buClr>
                <a:srgbClr val="000000"/>
              </a:buClr>
              <a:buNone/>
            </a:pPr>
            <a:endParaRPr kumimoji="0" lang="en-IN" sz="1800" b="0" i="0" u="none" strike="noStrike" kern="0" cap="none" spc="0" normalizeH="0" baseline="0" noProof="0" dirty="0">
              <a:ln>
                <a:noFill/>
              </a:ln>
              <a:solidFill>
                <a:srgbClr val="002060"/>
              </a:solidFill>
              <a:effectLst/>
              <a:uLnTx/>
              <a:uFillTx/>
              <a:latin typeface="Calisto MT" panose="02040603050505030304" pitchFamily="18" charset="0"/>
              <a:cs typeface="Arial"/>
              <a:sym typeface="Arial"/>
            </a:endParaRPr>
          </a:p>
          <a:p>
            <a:pPr marL="0" indent="0">
              <a:lnSpc>
                <a:spcPct val="150000"/>
              </a:lnSpc>
              <a:buNone/>
            </a:pPr>
            <a:endParaRPr lang="en-US" sz="1800" dirty="0">
              <a:solidFill>
                <a:srgbClr val="002060"/>
              </a:solidFill>
              <a:latin typeface="Calisto MT" panose="02040603050505030304" pitchFamily="18" charset="0"/>
            </a:endParaRPr>
          </a:p>
        </p:txBody>
      </p:sp>
      <p:sp>
        <p:nvSpPr>
          <p:cNvPr id="4" name="Content Placeholder 2">
            <a:extLst>
              <a:ext uri="{FF2B5EF4-FFF2-40B4-BE49-F238E27FC236}">
                <a16:creationId xmlns:a16="http://schemas.microsoft.com/office/drawing/2014/main" id="{BA440EC7-6FA3-39FE-EF9A-F03DDCBD6E79}"/>
              </a:ext>
            </a:extLst>
          </p:cNvPr>
          <p:cNvSpPr txBox="1">
            <a:spLocks/>
          </p:cNvSpPr>
          <p:nvPr/>
        </p:nvSpPr>
        <p:spPr>
          <a:xfrm>
            <a:off x="6472084" y="727587"/>
            <a:ext cx="5292213" cy="59435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600"/>
              </a:spcBef>
              <a:spcAft>
                <a:spcPts val="0"/>
              </a:spcAft>
              <a:buClr>
                <a:schemeClr val="accent5"/>
              </a:buClr>
              <a:buSzPts val="1400"/>
              <a:buFont typeface="Nunito Light"/>
              <a:buChar char="✘"/>
              <a:defRPr sz="2400" b="0" i="0" u="none" strike="noStrike" cap="none">
                <a:solidFill>
                  <a:schemeClr val="dk1"/>
                </a:solidFill>
                <a:latin typeface="Nunito Light"/>
                <a:ea typeface="Nunito Light"/>
                <a:cs typeface="Nunito Light"/>
                <a:sym typeface="Nunito Light"/>
              </a:defRPr>
            </a:lvl1pPr>
            <a:lvl2pPr marL="914400" marR="0" lvl="1" indent="-381000" algn="l" rtl="0" eaLnBrk="1" hangingPunct="1">
              <a:lnSpc>
                <a:spcPct val="100000"/>
              </a:lnSpc>
              <a:spcBef>
                <a:spcPts val="1000"/>
              </a:spcBef>
              <a:spcAft>
                <a:spcPts val="0"/>
              </a:spcAft>
              <a:buClr>
                <a:schemeClr val="accent5"/>
              </a:buClr>
              <a:buSzPts val="2400"/>
              <a:buFont typeface="Nunito Light"/>
              <a:buChar char="-"/>
              <a:defRPr sz="2400" b="0" i="0" u="none" strike="noStrike" cap="none">
                <a:solidFill>
                  <a:schemeClr val="dk1"/>
                </a:solidFill>
                <a:latin typeface="Nunito Light"/>
                <a:ea typeface="Nunito Light"/>
                <a:cs typeface="Nunito Light"/>
                <a:sym typeface="Nunito Light"/>
              </a:defRPr>
            </a:lvl2pPr>
            <a:lvl3pPr marL="1371600" marR="0" lvl="2" indent="-381000" algn="l" rtl="0" eaLnBrk="1" hangingPunct="1">
              <a:lnSpc>
                <a:spcPct val="100000"/>
              </a:lnSpc>
              <a:spcBef>
                <a:spcPts val="1000"/>
              </a:spcBef>
              <a:spcAft>
                <a:spcPts val="0"/>
              </a:spcAft>
              <a:buClr>
                <a:schemeClr val="accent5"/>
              </a:buClr>
              <a:buSzPts val="2400"/>
              <a:buFont typeface="Nunito Light"/>
              <a:buChar char="-"/>
              <a:defRPr sz="2400" b="0" i="0" u="none" strike="noStrike" cap="none">
                <a:solidFill>
                  <a:schemeClr val="dk1"/>
                </a:solidFill>
                <a:latin typeface="Nunito Light"/>
                <a:ea typeface="Nunito Light"/>
                <a:cs typeface="Nunito Light"/>
                <a:sym typeface="Nunito Light"/>
              </a:defRPr>
            </a:lvl3pPr>
            <a:lvl4pPr marL="1828800" marR="0" lvl="3" indent="-381000" algn="l" rtl="0" eaLnBrk="1" hangingPunct="1">
              <a:lnSpc>
                <a:spcPct val="100000"/>
              </a:lnSpc>
              <a:spcBef>
                <a:spcPts val="1000"/>
              </a:spcBef>
              <a:spcAft>
                <a:spcPts val="0"/>
              </a:spcAft>
              <a:buClr>
                <a:schemeClr val="dk1"/>
              </a:buClr>
              <a:buSzPts val="2400"/>
              <a:buFont typeface="Nunito Light"/>
              <a:buChar char="●"/>
              <a:defRPr sz="2400" b="0" i="0" u="none" strike="noStrike" cap="none">
                <a:solidFill>
                  <a:schemeClr val="dk1"/>
                </a:solidFill>
                <a:latin typeface="Nunito Light"/>
                <a:ea typeface="Nunito Light"/>
                <a:cs typeface="Nunito Light"/>
                <a:sym typeface="Nunito Light"/>
              </a:defRPr>
            </a:lvl4pPr>
            <a:lvl5pPr marL="2286000" marR="0" lvl="4" indent="-381000" algn="l" rtl="0" eaLnBrk="1" hangingPunct="1">
              <a:lnSpc>
                <a:spcPct val="100000"/>
              </a:lnSpc>
              <a:spcBef>
                <a:spcPts val="1000"/>
              </a:spcBef>
              <a:spcAft>
                <a:spcPts val="0"/>
              </a:spcAft>
              <a:buClr>
                <a:schemeClr val="dk1"/>
              </a:buClr>
              <a:buSzPts val="2400"/>
              <a:buFont typeface="Nunito Light"/>
              <a:buChar char="○"/>
              <a:defRPr sz="2400" b="0" i="0" u="none" strike="noStrike" cap="none">
                <a:solidFill>
                  <a:schemeClr val="dk1"/>
                </a:solidFill>
                <a:latin typeface="Nunito Light"/>
                <a:ea typeface="Nunito Light"/>
                <a:cs typeface="Nunito Light"/>
                <a:sym typeface="Nunito Light"/>
              </a:defRPr>
            </a:lvl5pPr>
            <a:lvl6pPr marL="2743200" marR="0" lvl="5" indent="-381000" algn="l" rtl="0" eaLnBrk="1" hangingPunct="1">
              <a:lnSpc>
                <a:spcPct val="100000"/>
              </a:lnSpc>
              <a:spcBef>
                <a:spcPts val="1000"/>
              </a:spcBef>
              <a:spcAft>
                <a:spcPts val="0"/>
              </a:spcAft>
              <a:buClr>
                <a:schemeClr val="dk1"/>
              </a:buClr>
              <a:buSzPts val="2400"/>
              <a:buFont typeface="Nunito Light"/>
              <a:buChar char="■"/>
              <a:defRPr sz="2400" b="0" i="0" u="none" strike="noStrike" cap="none">
                <a:solidFill>
                  <a:schemeClr val="dk1"/>
                </a:solidFill>
                <a:latin typeface="Nunito Light"/>
                <a:ea typeface="Nunito Light"/>
                <a:cs typeface="Nunito Light"/>
                <a:sym typeface="Nunito Light"/>
              </a:defRPr>
            </a:lvl6pPr>
            <a:lvl7pPr marL="3200400" marR="0" lvl="6" indent="-381000" algn="l" rtl="0" eaLnBrk="1" hangingPunct="1">
              <a:lnSpc>
                <a:spcPct val="100000"/>
              </a:lnSpc>
              <a:spcBef>
                <a:spcPts val="1000"/>
              </a:spcBef>
              <a:spcAft>
                <a:spcPts val="0"/>
              </a:spcAft>
              <a:buClr>
                <a:schemeClr val="dk1"/>
              </a:buClr>
              <a:buSzPts val="2400"/>
              <a:buFont typeface="Nunito Light"/>
              <a:buChar char="●"/>
              <a:defRPr sz="2400" b="0" i="0" u="none" strike="noStrike" cap="none">
                <a:solidFill>
                  <a:schemeClr val="dk1"/>
                </a:solidFill>
                <a:latin typeface="Nunito Light"/>
                <a:ea typeface="Nunito Light"/>
                <a:cs typeface="Nunito Light"/>
                <a:sym typeface="Nunito Light"/>
              </a:defRPr>
            </a:lvl7pPr>
            <a:lvl8pPr marL="3657600" marR="0" lvl="7" indent="-381000" algn="l" rtl="0" eaLnBrk="1" hangingPunct="1">
              <a:lnSpc>
                <a:spcPct val="100000"/>
              </a:lnSpc>
              <a:spcBef>
                <a:spcPts val="1000"/>
              </a:spcBef>
              <a:spcAft>
                <a:spcPts val="0"/>
              </a:spcAft>
              <a:buClr>
                <a:schemeClr val="dk1"/>
              </a:buClr>
              <a:buSzPts val="2400"/>
              <a:buFont typeface="Nunito Light"/>
              <a:buChar char="○"/>
              <a:defRPr sz="2400" b="0" i="0" u="none" strike="noStrike" cap="none">
                <a:solidFill>
                  <a:schemeClr val="dk1"/>
                </a:solidFill>
                <a:latin typeface="Nunito Light"/>
                <a:ea typeface="Nunito Light"/>
                <a:cs typeface="Nunito Light"/>
                <a:sym typeface="Nunito Light"/>
              </a:defRPr>
            </a:lvl8pPr>
            <a:lvl9pPr marL="4114800" marR="0" lvl="8" indent="-381000" algn="l" rtl="0" eaLnBrk="1" hangingPunct="1">
              <a:lnSpc>
                <a:spcPct val="100000"/>
              </a:lnSpc>
              <a:spcBef>
                <a:spcPts val="1000"/>
              </a:spcBef>
              <a:spcAft>
                <a:spcPts val="1000"/>
              </a:spcAft>
              <a:buClr>
                <a:schemeClr val="dk1"/>
              </a:buClr>
              <a:buSzPts val="2400"/>
              <a:buFont typeface="Nunito Light"/>
              <a:buChar char="■"/>
              <a:defRPr sz="2400" b="0" i="0" u="none" strike="noStrike" cap="none">
                <a:solidFill>
                  <a:schemeClr val="dk1"/>
                </a:solidFill>
                <a:latin typeface="Nunito Light"/>
                <a:ea typeface="Nunito Light"/>
                <a:cs typeface="Nunito Light"/>
                <a:sym typeface="Nunito Light"/>
              </a:defRPr>
            </a:lvl9pPr>
          </a:lstStyle>
          <a:p>
            <a:pPr marL="0" indent="0" algn="just">
              <a:spcBef>
                <a:spcPts val="0"/>
              </a:spcBef>
              <a:buClr>
                <a:srgbClr val="000000"/>
              </a:buClr>
              <a:buFont typeface="Nunito Light"/>
              <a:buNone/>
            </a:pPr>
            <a:endParaRPr lang="en-IN" sz="1800" dirty="0">
              <a:solidFill>
                <a:srgbClr val="002060"/>
              </a:solidFill>
              <a:latin typeface="Calisto MT" panose="02040603050505030304" pitchFamily="18" charset="0"/>
              <a:cs typeface="Arial"/>
              <a:sym typeface="Arial"/>
            </a:endParaRPr>
          </a:p>
          <a:p>
            <a:pPr marL="0" indent="0" algn="just">
              <a:spcBef>
                <a:spcPts val="0"/>
              </a:spcBef>
              <a:buClr>
                <a:srgbClr val="000000"/>
              </a:buClr>
              <a:buFont typeface="Nunito Light"/>
              <a:buNone/>
            </a:pPr>
            <a:r>
              <a:rPr lang="en-IN" sz="1800" b="1" dirty="0">
                <a:solidFill>
                  <a:schemeClr val="accent2">
                    <a:lumMod val="50000"/>
                  </a:schemeClr>
                </a:solidFill>
                <a:latin typeface="Calisto MT" panose="02040603050505030304" pitchFamily="18" charset="0"/>
                <a:cs typeface="Times New Roman" panose="02020603050405020304" pitchFamily="18" charset="0"/>
                <a:sym typeface="Arial"/>
              </a:rPr>
              <a:t>Adaptation:</a:t>
            </a:r>
            <a:r>
              <a:rPr lang="en-IN" sz="1800" dirty="0">
                <a:solidFill>
                  <a:schemeClr val="accent2">
                    <a:lumMod val="50000"/>
                  </a:schemeClr>
                </a:solidFill>
                <a:latin typeface="Calisto MT" panose="02040603050505030304" pitchFamily="18" charset="0"/>
                <a:cs typeface="Times New Roman" panose="02020603050405020304" pitchFamily="18" charset="0"/>
                <a:sym typeface="Arial"/>
              </a:rPr>
              <a:t> </a:t>
            </a:r>
            <a:r>
              <a:rPr lang="en-IN" sz="1800" dirty="0">
                <a:solidFill>
                  <a:srgbClr val="002060"/>
                </a:solidFill>
                <a:latin typeface="Calisto MT" panose="02040603050505030304" pitchFamily="18" charset="0"/>
                <a:cs typeface="Times New Roman" panose="02020603050405020304" pitchFamily="18" charset="0"/>
                <a:sym typeface="Arial"/>
              </a:rPr>
              <a:t>Always choose a tool that you can easily analyse and adapt. </a:t>
            </a:r>
          </a:p>
          <a:p>
            <a:pPr marL="0" indent="0" algn="just">
              <a:spcBef>
                <a:spcPts val="0"/>
              </a:spcBef>
              <a:buClr>
                <a:srgbClr val="000000"/>
              </a:buClr>
              <a:buFont typeface="Nunito Light"/>
              <a:buNone/>
            </a:pPr>
            <a:endParaRPr lang="en-IN" sz="1800" b="1" dirty="0">
              <a:solidFill>
                <a:srgbClr val="002060"/>
              </a:solidFill>
              <a:latin typeface="Calisto MT" panose="02040603050505030304" pitchFamily="18" charset="0"/>
              <a:cs typeface="Times New Roman" panose="02020603050405020304" pitchFamily="18" charset="0"/>
              <a:sym typeface="Arial"/>
            </a:endParaRPr>
          </a:p>
          <a:p>
            <a:pPr marL="0" indent="0" algn="just">
              <a:spcBef>
                <a:spcPts val="0"/>
              </a:spcBef>
              <a:buClr>
                <a:srgbClr val="000000"/>
              </a:buClr>
              <a:buFont typeface="Nunito Light"/>
              <a:buNone/>
            </a:pPr>
            <a:r>
              <a:rPr lang="en-IN" sz="1800" b="1" dirty="0">
                <a:solidFill>
                  <a:schemeClr val="accent2">
                    <a:lumMod val="50000"/>
                  </a:schemeClr>
                </a:solidFill>
                <a:latin typeface="Calisto MT" panose="02040603050505030304" pitchFamily="18" charset="0"/>
                <a:cs typeface="Times New Roman" panose="02020603050405020304" pitchFamily="18" charset="0"/>
                <a:sym typeface="Arial"/>
              </a:rPr>
              <a:t>Sharing:</a:t>
            </a:r>
            <a:r>
              <a:rPr lang="en-IN" sz="1800" dirty="0">
                <a:solidFill>
                  <a:schemeClr val="accent2">
                    <a:lumMod val="50000"/>
                  </a:schemeClr>
                </a:solidFill>
                <a:latin typeface="Calisto MT" panose="02040603050505030304" pitchFamily="18" charset="0"/>
                <a:cs typeface="Times New Roman" panose="02020603050405020304" pitchFamily="18" charset="0"/>
                <a:sym typeface="Arial"/>
              </a:rPr>
              <a:t> </a:t>
            </a:r>
            <a:r>
              <a:rPr lang="en-IN" sz="1800" dirty="0">
                <a:solidFill>
                  <a:srgbClr val="002060"/>
                </a:solidFill>
                <a:latin typeface="Calisto MT" panose="02040603050505030304" pitchFamily="18" charset="0"/>
                <a:cs typeface="Times New Roman" panose="02020603050405020304" pitchFamily="18" charset="0"/>
                <a:sym typeface="Arial"/>
              </a:rPr>
              <a:t>As we know, teamwork is essential for a great design work, so check your tool is suitable for collaboration to be in sync with other members of your team.</a:t>
            </a:r>
            <a:endParaRPr lang="en-IN" sz="1800" b="1" dirty="0">
              <a:solidFill>
                <a:srgbClr val="002060"/>
              </a:solidFill>
              <a:latin typeface="Calisto MT" panose="02040603050505030304" pitchFamily="18" charset="0"/>
              <a:cs typeface="Times New Roman" panose="02020603050405020304" pitchFamily="18" charset="0"/>
              <a:sym typeface="Arial"/>
            </a:endParaRPr>
          </a:p>
          <a:p>
            <a:pPr marL="0" indent="0" algn="just">
              <a:spcBef>
                <a:spcPts val="0"/>
              </a:spcBef>
              <a:buClr>
                <a:srgbClr val="000000"/>
              </a:buClr>
              <a:buFont typeface="Nunito Light"/>
              <a:buNone/>
            </a:pPr>
            <a:endParaRPr lang="en-IN" sz="1800" b="1" dirty="0">
              <a:solidFill>
                <a:srgbClr val="002060"/>
              </a:solidFill>
              <a:latin typeface="Calisto MT" panose="02040603050505030304" pitchFamily="18" charset="0"/>
              <a:cs typeface="Times New Roman" panose="02020603050405020304" pitchFamily="18" charset="0"/>
              <a:sym typeface="Arial"/>
            </a:endParaRPr>
          </a:p>
          <a:p>
            <a:pPr marL="0" indent="0" algn="just">
              <a:spcBef>
                <a:spcPts val="0"/>
              </a:spcBef>
              <a:buClr>
                <a:srgbClr val="000000"/>
              </a:buClr>
              <a:buFont typeface="Nunito Light"/>
              <a:buNone/>
            </a:pPr>
            <a:r>
              <a:rPr lang="en-IN" sz="1800" b="1" dirty="0">
                <a:solidFill>
                  <a:schemeClr val="accent2">
                    <a:lumMod val="50000"/>
                  </a:schemeClr>
                </a:solidFill>
                <a:latin typeface="Calisto MT" panose="02040603050505030304" pitchFamily="18" charset="0"/>
                <a:cs typeface="Times New Roman" panose="02020603050405020304" pitchFamily="18" charset="0"/>
                <a:sym typeface="Arial"/>
              </a:rPr>
              <a:t>Usage:</a:t>
            </a:r>
            <a:r>
              <a:rPr lang="en-IN" sz="1800" dirty="0">
                <a:solidFill>
                  <a:schemeClr val="accent2">
                    <a:lumMod val="50000"/>
                  </a:schemeClr>
                </a:solidFill>
                <a:latin typeface="Calisto MT" panose="02040603050505030304" pitchFamily="18" charset="0"/>
                <a:cs typeface="Times New Roman" panose="02020603050405020304" pitchFamily="18" charset="0"/>
                <a:sym typeface="Arial"/>
              </a:rPr>
              <a:t> </a:t>
            </a:r>
            <a:r>
              <a:rPr lang="en-IN" sz="1800" dirty="0">
                <a:solidFill>
                  <a:srgbClr val="002060"/>
                </a:solidFill>
                <a:latin typeface="Calisto MT" panose="02040603050505030304" pitchFamily="18" charset="0"/>
                <a:cs typeface="Times New Roman" panose="02020603050405020304" pitchFamily="18" charset="0"/>
                <a:sym typeface="Arial"/>
              </a:rPr>
              <a:t>When selecting a prototyping tool, always check how well it fits with your design process and other tools you regularly use</a:t>
            </a:r>
          </a:p>
          <a:p>
            <a:pPr marL="0" indent="0" algn="just">
              <a:spcBef>
                <a:spcPts val="0"/>
              </a:spcBef>
              <a:buClr>
                <a:srgbClr val="000000"/>
              </a:buClr>
              <a:buFont typeface="Nunito Light"/>
              <a:buNone/>
            </a:pPr>
            <a:endParaRPr lang="en-IN" sz="1800" b="1" dirty="0">
              <a:solidFill>
                <a:srgbClr val="002060"/>
              </a:solidFill>
              <a:latin typeface="Calisto MT" panose="02040603050505030304" pitchFamily="18" charset="0"/>
              <a:cs typeface="Times New Roman" panose="02020603050405020304" pitchFamily="18" charset="0"/>
              <a:sym typeface="Arial"/>
            </a:endParaRPr>
          </a:p>
          <a:p>
            <a:pPr marL="0" indent="0" algn="just">
              <a:spcBef>
                <a:spcPts val="0"/>
              </a:spcBef>
              <a:buClr>
                <a:srgbClr val="000000"/>
              </a:buClr>
              <a:buFont typeface="Nunito Light"/>
              <a:buNone/>
            </a:pPr>
            <a:r>
              <a:rPr lang="en-IN" sz="1800" b="1" dirty="0">
                <a:solidFill>
                  <a:schemeClr val="accent2">
                    <a:lumMod val="50000"/>
                  </a:schemeClr>
                </a:solidFill>
                <a:latin typeface="Calisto MT" panose="02040603050505030304" pitchFamily="18" charset="0"/>
                <a:cs typeface="Times New Roman" panose="02020603050405020304" pitchFamily="18" charset="0"/>
                <a:sym typeface="Arial"/>
              </a:rPr>
              <a:t>Easiness of Use and Comfort:</a:t>
            </a:r>
            <a:r>
              <a:rPr lang="en-IN" sz="1800" dirty="0">
                <a:solidFill>
                  <a:schemeClr val="accent2">
                    <a:lumMod val="50000"/>
                  </a:schemeClr>
                </a:solidFill>
                <a:latin typeface="Calisto MT" panose="02040603050505030304" pitchFamily="18" charset="0"/>
                <a:cs typeface="Times New Roman" panose="02020603050405020304" pitchFamily="18" charset="0"/>
                <a:sym typeface="Arial"/>
              </a:rPr>
              <a:t> </a:t>
            </a:r>
            <a:r>
              <a:rPr lang="en-IN" sz="1800" dirty="0">
                <a:solidFill>
                  <a:srgbClr val="002060"/>
                </a:solidFill>
                <a:latin typeface="Calisto MT" panose="02040603050505030304" pitchFamily="18" charset="0"/>
                <a:cs typeface="Times New Roman" panose="02020603050405020304" pitchFamily="18" charset="0"/>
                <a:sym typeface="Arial"/>
              </a:rPr>
              <a:t>The ease of use in using the prototyping tool is essential for the designer to save time and help increase output.</a:t>
            </a:r>
          </a:p>
          <a:p>
            <a:pPr marL="0" indent="0" algn="just">
              <a:spcBef>
                <a:spcPts val="0"/>
              </a:spcBef>
              <a:buClr>
                <a:srgbClr val="000000"/>
              </a:buClr>
              <a:buFont typeface="Nunito Light"/>
              <a:buNone/>
            </a:pPr>
            <a:endParaRPr lang="en-IN" sz="1800" dirty="0">
              <a:solidFill>
                <a:srgbClr val="002060"/>
              </a:solidFill>
              <a:latin typeface="Calisto MT" panose="02040603050505030304" pitchFamily="18" charset="0"/>
              <a:cs typeface="Times New Roman" panose="02020603050405020304" pitchFamily="18" charset="0"/>
              <a:sym typeface="Arial"/>
            </a:endParaRPr>
          </a:p>
          <a:p>
            <a:pPr marL="0" indent="0" algn="just">
              <a:spcBef>
                <a:spcPts val="0"/>
              </a:spcBef>
              <a:buClr>
                <a:srgbClr val="000000"/>
              </a:buClr>
              <a:buFont typeface="Nunito Light"/>
              <a:buNone/>
            </a:pPr>
            <a:r>
              <a:rPr lang="en-IN" sz="1800" b="1" dirty="0">
                <a:solidFill>
                  <a:schemeClr val="accent2">
                    <a:lumMod val="50000"/>
                  </a:schemeClr>
                </a:solidFill>
                <a:latin typeface="Calisto MT" panose="02040603050505030304" pitchFamily="18" charset="0"/>
                <a:cs typeface="Times New Roman" panose="02020603050405020304" pitchFamily="18" charset="0"/>
                <a:sym typeface="Arial"/>
              </a:rPr>
              <a:t>Price:</a:t>
            </a:r>
            <a:r>
              <a:rPr lang="en-IN" sz="1800" dirty="0">
                <a:solidFill>
                  <a:srgbClr val="002060"/>
                </a:solidFill>
                <a:latin typeface="Calisto MT" panose="02040603050505030304" pitchFamily="18" charset="0"/>
                <a:cs typeface="Times New Roman" panose="02020603050405020304" pitchFamily="18" charset="0"/>
                <a:sym typeface="Arial"/>
              </a:rPr>
              <a:t> we should be careful while choosing tools and not be blinded by the features.</a:t>
            </a:r>
            <a:endParaRPr lang="en-IN" sz="1800" b="1" dirty="0">
              <a:solidFill>
                <a:srgbClr val="002060"/>
              </a:solidFill>
              <a:latin typeface="Calisto MT" panose="02040603050505030304" pitchFamily="18" charset="0"/>
              <a:cs typeface="Times New Roman" panose="02020603050405020304" pitchFamily="18" charset="0"/>
              <a:sym typeface="Arial"/>
            </a:endParaRPr>
          </a:p>
          <a:p>
            <a:pPr marL="0" indent="0">
              <a:buFont typeface="Nunito Light"/>
              <a:buNone/>
            </a:pPr>
            <a:endParaRPr lang="en-US" sz="1800" dirty="0">
              <a:solidFill>
                <a:srgbClr val="002060"/>
              </a:solidFill>
              <a:latin typeface="Calisto MT" panose="02040603050505030304" pitchFamily="18" charset="0"/>
            </a:endParaRPr>
          </a:p>
        </p:txBody>
      </p:sp>
    </p:spTree>
    <p:extLst>
      <p:ext uri="{BB962C8B-B14F-4D97-AF65-F5344CB8AC3E}">
        <p14:creationId xmlns:p14="http://schemas.microsoft.com/office/powerpoint/2010/main" val="13893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 calcmode="lin" valueType="num">
                                      <p:cBhvr additive="base">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22671"/>
          </a:xfrm>
        </p:spPr>
        <p:txBody>
          <a:bodyPr/>
          <a:lstStyle/>
          <a:p>
            <a:pPr algn="ctr"/>
            <a:r>
              <a:rPr lang="en-US" dirty="0">
                <a:solidFill>
                  <a:schemeClr val="accent2">
                    <a:lumMod val="50000"/>
                  </a:schemeClr>
                </a:solidFill>
                <a:latin typeface="Bodoni MT Condensed" panose="02070606080606020203" pitchFamily="18" charset="0"/>
              </a:rPr>
              <a:t>Available E-tools</a:t>
            </a:r>
          </a:p>
        </p:txBody>
      </p:sp>
      <p:sp>
        <p:nvSpPr>
          <p:cNvPr id="3" name="Content Placeholder 2"/>
          <p:cNvSpPr>
            <a:spLocks noGrp="1"/>
          </p:cNvSpPr>
          <p:nvPr>
            <p:ph idx="1"/>
          </p:nvPr>
        </p:nvSpPr>
        <p:spPr>
          <a:xfrm>
            <a:off x="513736" y="722671"/>
            <a:ext cx="8320314" cy="4804229"/>
          </a:xfrm>
        </p:spPr>
        <p:txBody>
          <a:bodyPr>
            <a:normAutofit/>
          </a:bodyPr>
          <a:lstStyle/>
          <a:p>
            <a:pPr algn="just">
              <a:lnSpc>
                <a:spcPct val="150000"/>
              </a:lnSpc>
            </a:pPr>
            <a:r>
              <a:rPr lang="en-US" sz="2000" dirty="0" err="1">
                <a:latin typeface="Californian FB" panose="0207040306080B030204" pitchFamily="18" charset="0"/>
              </a:rPr>
              <a:t>Marvelapp</a:t>
            </a:r>
            <a:r>
              <a:rPr lang="en-US" sz="2000" dirty="0">
                <a:latin typeface="Californian FB" panose="0207040306080B030204" pitchFamily="18" charset="0"/>
              </a:rPr>
              <a:t> — Turn anything into interactive prototypes</a:t>
            </a:r>
          </a:p>
          <a:p>
            <a:pPr algn="just">
              <a:lnSpc>
                <a:spcPct val="150000"/>
              </a:lnSpc>
            </a:pPr>
            <a:endParaRPr lang="en-US" sz="2000" dirty="0">
              <a:latin typeface="Californian FB" panose="0207040306080B030204" pitchFamily="18" charset="0"/>
            </a:endParaRPr>
          </a:p>
          <a:p>
            <a:pPr algn="just">
              <a:lnSpc>
                <a:spcPct val="150000"/>
              </a:lnSpc>
            </a:pPr>
            <a:endParaRPr lang="en-US" sz="2000" dirty="0">
              <a:latin typeface="Californian FB" panose="0207040306080B030204" pitchFamily="18" charset="0"/>
            </a:endParaRPr>
          </a:p>
          <a:p>
            <a:pPr algn="just">
              <a:lnSpc>
                <a:spcPct val="150000"/>
              </a:lnSpc>
            </a:pPr>
            <a:endParaRPr lang="en-US" sz="2000" dirty="0">
              <a:latin typeface="Californian FB" panose="0207040306080B030204" pitchFamily="18" charset="0"/>
            </a:endParaRPr>
          </a:p>
          <a:p>
            <a:pPr algn="just">
              <a:lnSpc>
                <a:spcPct val="150000"/>
              </a:lnSpc>
            </a:pPr>
            <a:endParaRPr lang="en-US" sz="2000" dirty="0">
              <a:latin typeface="Californian FB" panose="0207040306080B030204" pitchFamily="18" charset="0"/>
            </a:endParaRPr>
          </a:p>
          <a:p>
            <a:pPr algn="just">
              <a:lnSpc>
                <a:spcPct val="150000"/>
              </a:lnSpc>
            </a:pPr>
            <a:endParaRPr lang="en-US" sz="2000" dirty="0">
              <a:latin typeface="Californian FB" panose="0207040306080B030204" pitchFamily="18" charset="0"/>
            </a:endParaRPr>
          </a:p>
          <a:p>
            <a:pPr algn="just">
              <a:lnSpc>
                <a:spcPct val="150000"/>
              </a:lnSpc>
            </a:pPr>
            <a:endParaRPr lang="en-US" sz="2000" dirty="0">
              <a:latin typeface="Californian FB" panose="0207040306080B030204" pitchFamily="18" charset="0"/>
            </a:endParaRPr>
          </a:p>
          <a:p>
            <a:pPr algn="just">
              <a:lnSpc>
                <a:spcPct val="150000"/>
              </a:lnSpc>
            </a:pPr>
            <a:r>
              <a:rPr lang="en-US" sz="2000" dirty="0" err="1">
                <a:latin typeface="Californian FB" panose="0207040306080B030204" pitchFamily="18" charset="0"/>
              </a:rPr>
              <a:t>InVision</a:t>
            </a:r>
            <a:r>
              <a:rPr lang="en-US" sz="2000" dirty="0">
                <a:latin typeface="Californian FB" panose="0207040306080B030204" pitchFamily="18" charset="0"/>
              </a:rPr>
              <a:t> — Powerful design prototyping tools</a:t>
            </a:r>
          </a:p>
          <a:p>
            <a:pPr algn="just">
              <a:lnSpc>
                <a:spcPct val="150000"/>
              </a:lnSpc>
            </a:pPr>
            <a:endParaRPr lang="en-US" sz="2000" dirty="0">
              <a:latin typeface="Californian FB" panose="0207040306080B030204" pitchFamily="18" charset="0"/>
            </a:endParaRPr>
          </a:p>
        </p:txBody>
      </p:sp>
      <p:pic>
        <p:nvPicPr>
          <p:cNvPr id="4" name="Picture 3"/>
          <p:cNvPicPr>
            <a:picLocks noChangeAspect="1"/>
          </p:cNvPicPr>
          <p:nvPr/>
        </p:nvPicPr>
        <p:blipFill>
          <a:blip r:embed="rId2"/>
          <a:stretch>
            <a:fillRect/>
          </a:stretch>
        </p:blipFill>
        <p:spPr>
          <a:xfrm>
            <a:off x="1326535" y="1240537"/>
            <a:ext cx="4677229" cy="3096194"/>
          </a:xfrm>
          <a:prstGeom prst="rect">
            <a:avLst/>
          </a:prstGeom>
        </p:spPr>
      </p:pic>
      <p:pic>
        <p:nvPicPr>
          <p:cNvPr id="5" name="Picture 4"/>
          <p:cNvPicPr>
            <a:picLocks noChangeAspect="1"/>
          </p:cNvPicPr>
          <p:nvPr/>
        </p:nvPicPr>
        <p:blipFill>
          <a:blip r:embed="rId3"/>
          <a:stretch>
            <a:fillRect/>
          </a:stretch>
        </p:blipFill>
        <p:spPr>
          <a:xfrm>
            <a:off x="6161334" y="3690477"/>
            <a:ext cx="5648549" cy="3167523"/>
          </a:xfrm>
          <a:prstGeom prst="rect">
            <a:avLst/>
          </a:prstGeom>
        </p:spPr>
      </p:pic>
    </p:spTree>
    <p:extLst>
      <p:ext uri="{BB962C8B-B14F-4D97-AF65-F5344CB8AC3E}">
        <p14:creationId xmlns:p14="http://schemas.microsoft.com/office/powerpoint/2010/main" val="2263519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95773"/>
          </a:xfrm>
        </p:spPr>
        <p:txBody>
          <a:bodyPr/>
          <a:lstStyle/>
          <a:p>
            <a:pPr algn="ctr"/>
            <a:r>
              <a:rPr lang="en-US" dirty="0">
                <a:solidFill>
                  <a:schemeClr val="accent2">
                    <a:lumMod val="50000"/>
                  </a:schemeClr>
                </a:solidFill>
                <a:latin typeface="Bodoni MT Condensed" panose="02070606080606020203" pitchFamily="18" charset="0"/>
              </a:rPr>
              <a:t>Available E-tools</a:t>
            </a:r>
          </a:p>
        </p:txBody>
      </p:sp>
      <p:grpSp>
        <p:nvGrpSpPr>
          <p:cNvPr id="13" name="Group 12"/>
          <p:cNvGrpSpPr/>
          <p:nvPr/>
        </p:nvGrpSpPr>
        <p:grpSpPr>
          <a:xfrm>
            <a:off x="633353" y="1513804"/>
            <a:ext cx="11282876" cy="4879850"/>
            <a:chOff x="633353" y="1513804"/>
            <a:chExt cx="11282876" cy="4879850"/>
          </a:xfrm>
        </p:grpSpPr>
        <p:sp>
          <p:nvSpPr>
            <p:cNvPr id="9" name="Rectangle 8"/>
            <p:cNvSpPr/>
            <p:nvPr/>
          </p:nvSpPr>
          <p:spPr>
            <a:xfrm>
              <a:off x="5592876" y="2443704"/>
              <a:ext cx="6323353" cy="707886"/>
            </a:xfrm>
            <a:prstGeom prst="rect">
              <a:avLst/>
            </a:prstGeom>
          </p:spPr>
          <p:txBody>
            <a:bodyPr wrap="square">
              <a:spAutoFit/>
            </a:bodyPr>
            <a:lstStyle/>
            <a:p>
              <a:r>
                <a:rPr lang="en-IN" sz="2000" b="1" dirty="0">
                  <a:latin typeface="Californian FB" panose="0207040306080B030204" pitchFamily="18" charset="0"/>
                </a:rPr>
                <a:t>Justin mind — Prototyping Tool for web and mobile apps</a:t>
              </a:r>
            </a:p>
          </p:txBody>
        </p:sp>
        <p:sp>
          <p:nvSpPr>
            <p:cNvPr id="10" name="Rectangle 9"/>
            <p:cNvSpPr/>
            <p:nvPr/>
          </p:nvSpPr>
          <p:spPr>
            <a:xfrm>
              <a:off x="1855897" y="5478717"/>
              <a:ext cx="3909617" cy="400110"/>
            </a:xfrm>
            <a:prstGeom prst="rect">
              <a:avLst/>
            </a:prstGeom>
          </p:spPr>
          <p:txBody>
            <a:bodyPr wrap="square">
              <a:spAutoFit/>
            </a:bodyPr>
            <a:lstStyle/>
            <a:p>
              <a:r>
                <a:rPr lang="en-IN" sz="2000" b="1" dirty="0" err="1">
                  <a:latin typeface="Californian FB" panose="0207040306080B030204" pitchFamily="18" charset="0"/>
                </a:rPr>
                <a:t>Flinto</a:t>
              </a:r>
              <a:r>
                <a:rPr lang="en-IN" sz="2000" b="1" dirty="0">
                  <a:latin typeface="Californian FB" panose="0207040306080B030204" pitchFamily="18" charset="0"/>
                </a:rPr>
                <a:t> — The App Design Apps</a:t>
              </a:r>
            </a:p>
          </p:txBody>
        </p:sp>
        <p:pic>
          <p:nvPicPr>
            <p:cNvPr id="11" name="Picture 10"/>
            <p:cNvPicPr>
              <a:picLocks noChangeAspect="1"/>
            </p:cNvPicPr>
            <p:nvPr/>
          </p:nvPicPr>
          <p:blipFill>
            <a:blip r:embed="rId2"/>
            <a:stretch>
              <a:fillRect/>
            </a:stretch>
          </p:blipFill>
          <p:spPr>
            <a:xfrm>
              <a:off x="633353" y="1513804"/>
              <a:ext cx="4959523" cy="3246882"/>
            </a:xfrm>
            <a:prstGeom prst="rect">
              <a:avLst/>
            </a:prstGeom>
          </p:spPr>
        </p:pic>
        <p:pic>
          <p:nvPicPr>
            <p:cNvPr id="12" name="Picture 11"/>
            <p:cNvPicPr>
              <a:picLocks noChangeAspect="1"/>
            </p:cNvPicPr>
            <p:nvPr/>
          </p:nvPicPr>
          <p:blipFill>
            <a:blip r:embed="rId3"/>
            <a:stretch>
              <a:fillRect/>
            </a:stretch>
          </p:blipFill>
          <p:spPr>
            <a:xfrm>
              <a:off x="5765514" y="3762362"/>
              <a:ext cx="5361952" cy="2631292"/>
            </a:xfrm>
            <a:prstGeom prst="rect">
              <a:avLst/>
            </a:prstGeom>
          </p:spPr>
        </p:pic>
      </p:grpSp>
    </p:spTree>
    <p:extLst>
      <p:ext uri="{BB962C8B-B14F-4D97-AF65-F5344CB8AC3E}">
        <p14:creationId xmlns:p14="http://schemas.microsoft.com/office/powerpoint/2010/main" val="3718184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00110"/>
          </a:xfrm>
        </p:spPr>
        <p:txBody>
          <a:bodyPr>
            <a:normAutofit/>
          </a:bodyPr>
          <a:lstStyle/>
          <a:p>
            <a:pPr algn="ctr"/>
            <a:r>
              <a:rPr lang="en-US" dirty="0">
                <a:solidFill>
                  <a:schemeClr val="accent2">
                    <a:lumMod val="50000"/>
                  </a:schemeClr>
                </a:solidFill>
                <a:latin typeface="Bodoni MT Condensed" panose="02070606080606020203" pitchFamily="18" charset="0"/>
              </a:rPr>
              <a:t>Available E-tools</a:t>
            </a:r>
          </a:p>
        </p:txBody>
      </p:sp>
      <p:grpSp>
        <p:nvGrpSpPr>
          <p:cNvPr id="3" name="Group 2"/>
          <p:cNvGrpSpPr/>
          <p:nvPr/>
        </p:nvGrpSpPr>
        <p:grpSpPr>
          <a:xfrm>
            <a:off x="146357" y="1455126"/>
            <a:ext cx="12045643" cy="5402874"/>
            <a:chOff x="146357" y="1455126"/>
            <a:chExt cx="12045643" cy="5402874"/>
          </a:xfrm>
        </p:grpSpPr>
        <p:sp>
          <p:nvSpPr>
            <p:cNvPr id="14" name="Rectangle 13"/>
            <p:cNvSpPr/>
            <p:nvPr/>
          </p:nvSpPr>
          <p:spPr>
            <a:xfrm>
              <a:off x="5529943" y="2195564"/>
              <a:ext cx="4185389" cy="400110"/>
            </a:xfrm>
            <a:prstGeom prst="rect">
              <a:avLst/>
            </a:prstGeom>
          </p:spPr>
          <p:txBody>
            <a:bodyPr wrap="square">
              <a:spAutoFit/>
            </a:bodyPr>
            <a:lstStyle/>
            <a:p>
              <a:pPr>
                <a:buClr>
                  <a:srgbClr val="000000"/>
                </a:buClr>
                <a:buFont typeface="Arial"/>
                <a:buNone/>
              </a:pPr>
              <a:r>
                <a:rPr lang="en-IN" sz="2000" b="1" kern="0" dirty="0">
                  <a:solidFill>
                    <a:srgbClr val="000000"/>
                  </a:solidFill>
                  <a:latin typeface="Californian FB" panose="0207040306080B030204" pitchFamily="18" charset="0"/>
                  <a:cs typeface="Arial"/>
                  <a:sym typeface="Arial"/>
                </a:rPr>
                <a:t>Proto.io — Prototypes that feel real</a:t>
              </a:r>
            </a:p>
          </p:txBody>
        </p:sp>
        <p:sp>
          <p:nvSpPr>
            <p:cNvPr id="15" name="Rectangle 14"/>
            <p:cNvSpPr/>
            <p:nvPr/>
          </p:nvSpPr>
          <p:spPr>
            <a:xfrm>
              <a:off x="838200" y="5161837"/>
              <a:ext cx="4691743" cy="400110"/>
            </a:xfrm>
            <a:prstGeom prst="rect">
              <a:avLst/>
            </a:prstGeom>
          </p:spPr>
          <p:txBody>
            <a:bodyPr wrap="square">
              <a:spAutoFit/>
            </a:bodyPr>
            <a:lstStyle/>
            <a:p>
              <a:pPr>
                <a:buClr>
                  <a:srgbClr val="000000"/>
                </a:buClr>
                <a:buFont typeface="Arial"/>
                <a:buNone/>
              </a:pPr>
              <a:r>
                <a:rPr lang="en-IN" sz="2000" b="1" kern="0" dirty="0" err="1">
                  <a:solidFill>
                    <a:srgbClr val="000000"/>
                  </a:solidFill>
                  <a:latin typeface="Californian FB" panose="0207040306080B030204" pitchFamily="18" charset="0"/>
                  <a:cs typeface="Arial"/>
                  <a:sym typeface="Arial"/>
                </a:rPr>
                <a:t>Origami.Design</a:t>
              </a:r>
              <a:r>
                <a:rPr lang="en-IN" sz="2000" b="1" kern="0" dirty="0">
                  <a:solidFill>
                    <a:srgbClr val="000000"/>
                  </a:solidFill>
                  <a:latin typeface="Californian FB" panose="0207040306080B030204" pitchFamily="18" charset="0"/>
                  <a:cs typeface="Arial"/>
                  <a:sym typeface="Arial"/>
                </a:rPr>
                <a:t> — Design Prototyping</a:t>
              </a:r>
            </a:p>
          </p:txBody>
        </p:sp>
        <p:pic>
          <p:nvPicPr>
            <p:cNvPr id="16" name="Picture 15"/>
            <p:cNvPicPr>
              <a:picLocks noChangeAspect="1"/>
            </p:cNvPicPr>
            <p:nvPr/>
          </p:nvPicPr>
          <p:blipFill>
            <a:blip r:embed="rId2"/>
            <a:stretch>
              <a:fillRect/>
            </a:stretch>
          </p:blipFill>
          <p:spPr>
            <a:xfrm>
              <a:off x="146357" y="1455126"/>
              <a:ext cx="4916455" cy="2412671"/>
            </a:xfrm>
            <a:prstGeom prst="rect">
              <a:avLst/>
            </a:prstGeom>
          </p:spPr>
        </p:pic>
        <p:pic>
          <p:nvPicPr>
            <p:cNvPr id="17" name="Picture 16"/>
            <p:cNvPicPr>
              <a:picLocks noChangeAspect="1"/>
            </p:cNvPicPr>
            <p:nvPr/>
          </p:nvPicPr>
          <p:blipFill>
            <a:blip r:embed="rId3"/>
            <a:stretch>
              <a:fillRect/>
            </a:stretch>
          </p:blipFill>
          <p:spPr>
            <a:xfrm>
              <a:off x="5279242" y="3465675"/>
              <a:ext cx="6912758" cy="3392325"/>
            </a:xfrm>
            <a:prstGeom prst="rect">
              <a:avLst/>
            </a:prstGeom>
          </p:spPr>
        </p:pic>
      </p:grpSp>
    </p:spTree>
    <p:extLst>
      <p:ext uri="{BB962C8B-B14F-4D97-AF65-F5344CB8AC3E}">
        <p14:creationId xmlns:p14="http://schemas.microsoft.com/office/powerpoint/2010/main" val="2154569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62781"/>
          </a:xfrm>
        </p:spPr>
        <p:txBody>
          <a:bodyPr>
            <a:normAutofit/>
          </a:bodyPr>
          <a:lstStyle/>
          <a:p>
            <a:pPr algn="ctr"/>
            <a:r>
              <a:rPr lang="en-US" dirty="0">
                <a:solidFill>
                  <a:schemeClr val="accent2">
                    <a:lumMod val="50000"/>
                  </a:schemeClr>
                </a:solidFill>
                <a:latin typeface="Bodoni MT Condensed" panose="02070606080606020203" pitchFamily="18" charset="0"/>
              </a:rPr>
              <a:t>Available E-tools</a:t>
            </a:r>
          </a:p>
        </p:txBody>
      </p:sp>
      <p:sp>
        <p:nvSpPr>
          <p:cNvPr id="19" name="Rectangle 18"/>
          <p:cNvSpPr/>
          <p:nvPr/>
        </p:nvSpPr>
        <p:spPr>
          <a:xfrm>
            <a:off x="6473370" y="2108804"/>
            <a:ext cx="3942274" cy="400110"/>
          </a:xfrm>
          <a:prstGeom prst="rect">
            <a:avLst/>
          </a:prstGeom>
        </p:spPr>
        <p:txBody>
          <a:bodyPr wrap="square">
            <a:spAutoFit/>
          </a:bodyPr>
          <a:lstStyle/>
          <a:p>
            <a:pPr>
              <a:buClr>
                <a:srgbClr val="000000"/>
              </a:buClr>
              <a:buFont typeface="Arial"/>
              <a:buNone/>
            </a:pPr>
            <a:r>
              <a:rPr lang="en-IN" sz="2000" b="1" kern="0" dirty="0" err="1">
                <a:solidFill>
                  <a:srgbClr val="000000"/>
                </a:solidFill>
                <a:latin typeface="Californian FB" panose="0207040306080B030204" pitchFamily="18" charset="0"/>
                <a:cs typeface="Arial"/>
                <a:sym typeface="Arial"/>
              </a:rPr>
              <a:t>Axure</a:t>
            </a:r>
            <a:r>
              <a:rPr lang="en-IN" sz="2000" b="1" kern="0" dirty="0">
                <a:solidFill>
                  <a:srgbClr val="000000"/>
                </a:solidFill>
                <a:latin typeface="Californian FB" panose="0207040306080B030204" pitchFamily="18" charset="0"/>
                <a:cs typeface="Arial"/>
                <a:sym typeface="Arial"/>
              </a:rPr>
              <a:t> — Design the right solution</a:t>
            </a:r>
          </a:p>
        </p:txBody>
      </p:sp>
      <p:sp>
        <p:nvSpPr>
          <p:cNvPr id="20" name="Rectangle 19"/>
          <p:cNvSpPr/>
          <p:nvPr/>
        </p:nvSpPr>
        <p:spPr>
          <a:xfrm>
            <a:off x="6473370" y="5052526"/>
            <a:ext cx="4286989" cy="707886"/>
          </a:xfrm>
          <a:prstGeom prst="rect">
            <a:avLst/>
          </a:prstGeom>
        </p:spPr>
        <p:txBody>
          <a:bodyPr wrap="square">
            <a:spAutoFit/>
          </a:bodyPr>
          <a:lstStyle/>
          <a:p>
            <a:pPr>
              <a:buClr>
                <a:srgbClr val="000000"/>
              </a:buClr>
              <a:buFont typeface="Arial"/>
              <a:buNone/>
            </a:pPr>
            <a:r>
              <a:rPr lang="en-IN" sz="2000" b="1" kern="0" dirty="0">
                <a:solidFill>
                  <a:srgbClr val="000000"/>
                </a:solidFill>
                <a:latin typeface="Californian FB" panose="0207040306080B030204" pitchFamily="18" charset="0"/>
                <a:cs typeface="Arial"/>
                <a:sym typeface="Arial"/>
              </a:rPr>
              <a:t>Fluid — Create Web and Mobile Prototypes in Minutes</a:t>
            </a:r>
          </a:p>
        </p:txBody>
      </p:sp>
      <p:pic>
        <p:nvPicPr>
          <p:cNvPr id="21" name="Picture 20"/>
          <p:cNvPicPr>
            <a:picLocks noChangeAspect="1"/>
          </p:cNvPicPr>
          <p:nvPr/>
        </p:nvPicPr>
        <p:blipFill>
          <a:blip r:embed="rId2"/>
          <a:stretch>
            <a:fillRect/>
          </a:stretch>
        </p:blipFill>
        <p:spPr>
          <a:xfrm>
            <a:off x="0" y="662781"/>
            <a:ext cx="6473370" cy="3292157"/>
          </a:xfrm>
          <a:prstGeom prst="rect">
            <a:avLst/>
          </a:prstGeom>
        </p:spPr>
      </p:pic>
      <p:pic>
        <p:nvPicPr>
          <p:cNvPr id="22" name="Picture 21"/>
          <p:cNvPicPr>
            <a:picLocks noChangeAspect="1"/>
          </p:cNvPicPr>
          <p:nvPr/>
        </p:nvPicPr>
        <p:blipFill>
          <a:blip r:embed="rId3"/>
          <a:stretch>
            <a:fillRect/>
          </a:stretch>
        </p:blipFill>
        <p:spPr>
          <a:xfrm>
            <a:off x="-1" y="3954938"/>
            <a:ext cx="6473371" cy="2903062"/>
          </a:xfrm>
          <a:prstGeom prst="rect">
            <a:avLst/>
          </a:prstGeom>
        </p:spPr>
      </p:pic>
    </p:spTree>
    <p:extLst>
      <p:ext uri="{BB962C8B-B14F-4D97-AF65-F5344CB8AC3E}">
        <p14:creationId xmlns:p14="http://schemas.microsoft.com/office/powerpoint/2010/main" val="2025887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25910"/>
          </a:xfrm>
        </p:spPr>
        <p:txBody>
          <a:bodyPr/>
          <a:lstStyle/>
          <a:p>
            <a:r>
              <a:rPr lang="en-US" dirty="0">
                <a:solidFill>
                  <a:schemeClr val="accent2">
                    <a:lumMod val="50000"/>
                  </a:schemeClr>
                </a:solidFill>
                <a:latin typeface="Agency FB" panose="020B0503020202020204" pitchFamily="34" charset="0"/>
              </a:rPr>
              <a:t>Design Tools for Data Visualization</a:t>
            </a:r>
          </a:p>
        </p:txBody>
      </p:sp>
      <p:sp>
        <p:nvSpPr>
          <p:cNvPr id="3" name="Content Placeholder 2"/>
          <p:cNvSpPr>
            <a:spLocks noGrp="1"/>
          </p:cNvSpPr>
          <p:nvPr>
            <p:ph idx="1"/>
          </p:nvPr>
        </p:nvSpPr>
        <p:spPr>
          <a:xfrm>
            <a:off x="838200" y="1325562"/>
            <a:ext cx="3849914" cy="5532437"/>
          </a:xfrm>
        </p:spPr>
        <p:txBody>
          <a:bodyPr>
            <a:normAutofit/>
          </a:bodyPr>
          <a:lstStyle/>
          <a:p>
            <a:pPr marL="0" indent="0">
              <a:lnSpc>
                <a:spcPct val="150000"/>
              </a:lnSpc>
              <a:buNone/>
            </a:pPr>
            <a:r>
              <a:rPr lang="en-IN" sz="2000" dirty="0">
                <a:solidFill>
                  <a:srgbClr val="C00000"/>
                </a:solidFill>
                <a:effectLst>
                  <a:outerShdw blurRad="38100" dist="38100" dir="2700000" algn="tl">
                    <a:srgbClr val="000000">
                      <a:alpha val="43137"/>
                    </a:srgbClr>
                  </a:outerShdw>
                </a:effectLst>
                <a:latin typeface="Calisto MT" panose="02040603050505030304" pitchFamily="18" charset="0"/>
              </a:rPr>
              <a:t>Adobe Illustrator</a:t>
            </a:r>
          </a:p>
          <a:p>
            <a:pPr marL="0" indent="0">
              <a:lnSpc>
                <a:spcPct val="150000"/>
              </a:lnSpc>
              <a:buNone/>
            </a:pPr>
            <a:r>
              <a:rPr lang="en-IN" sz="2000" dirty="0" err="1">
                <a:solidFill>
                  <a:srgbClr val="C00000"/>
                </a:solidFill>
                <a:effectLst>
                  <a:outerShdw blurRad="38100" dist="38100" dir="2700000" algn="tl">
                    <a:srgbClr val="000000">
                      <a:alpha val="43137"/>
                    </a:srgbClr>
                  </a:outerShdw>
                </a:effectLst>
                <a:latin typeface="Calisto MT" panose="02040603050505030304" pitchFamily="18" charset="0"/>
              </a:rPr>
              <a:t>SketchApp</a:t>
            </a:r>
            <a:endParaRPr lang="en-IN" sz="2000" dirty="0">
              <a:solidFill>
                <a:srgbClr val="C00000"/>
              </a:solidFill>
              <a:effectLst>
                <a:outerShdw blurRad="38100" dist="38100" dir="2700000" algn="tl">
                  <a:srgbClr val="000000">
                    <a:alpha val="43137"/>
                  </a:srgbClr>
                </a:outerShdw>
              </a:effectLst>
              <a:latin typeface="Calisto MT" panose="02040603050505030304" pitchFamily="18" charset="0"/>
            </a:endParaRPr>
          </a:p>
          <a:p>
            <a:pPr marL="0" indent="0">
              <a:lnSpc>
                <a:spcPct val="150000"/>
              </a:lnSpc>
              <a:buNone/>
            </a:pPr>
            <a:r>
              <a:rPr lang="en-IN" sz="2000" dirty="0" err="1">
                <a:solidFill>
                  <a:srgbClr val="C00000"/>
                </a:solidFill>
                <a:effectLst>
                  <a:outerShdw blurRad="38100" dist="38100" dir="2700000" algn="tl">
                    <a:srgbClr val="000000">
                      <a:alpha val="43137"/>
                    </a:srgbClr>
                  </a:outerShdw>
                </a:effectLst>
                <a:latin typeface="Calisto MT" panose="02040603050505030304" pitchFamily="18" charset="0"/>
              </a:rPr>
              <a:t>Balsamiq</a:t>
            </a:r>
            <a:endParaRPr lang="en-IN" sz="2000" dirty="0">
              <a:solidFill>
                <a:srgbClr val="C00000"/>
              </a:solidFill>
              <a:effectLst>
                <a:outerShdw blurRad="38100" dist="38100" dir="2700000" algn="tl">
                  <a:srgbClr val="000000">
                    <a:alpha val="43137"/>
                  </a:srgbClr>
                </a:outerShdw>
              </a:effectLst>
              <a:latin typeface="Calisto MT" panose="02040603050505030304" pitchFamily="18" charset="0"/>
            </a:endParaRPr>
          </a:p>
          <a:p>
            <a:pPr marL="0" indent="0">
              <a:lnSpc>
                <a:spcPct val="150000"/>
              </a:lnSpc>
              <a:buNone/>
            </a:pPr>
            <a:r>
              <a:rPr lang="en-IN" sz="2000" dirty="0">
                <a:solidFill>
                  <a:srgbClr val="C00000"/>
                </a:solidFill>
                <a:effectLst>
                  <a:outerShdw blurRad="38100" dist="38100" dir="2700000" algn="tl">
                    <a:srgbClr val="000000">
                      <a:alpha val="43137"/>
                    </a:srgbClr>
                  </a:outerShdw>
                </a:effectLst>
                <a:latin typeface="Calisto MT" panose="02040603050505030304" pitchFamily="18" charset="0"/>
              </a:rPr>
              <a:t>Adobe After Effects</a:t>
            </a:r>
          </a:p>
          <a:p>
            <a:pPr marL="0" indent="0">
              <a:lnSpc>
                <a:spcPct val="150000"/>
              </a:lnSpc>
              <a:buNone/>
            </a:pPr>
            <a:r>
              <a:rPr lang="en-IN" sz="2000" dirty="0">
                <a:solidFill>
                  <a:srgbClr val="C00000"/>
                </a:solidFill>
                <a:effectLst>
                  <a:outerShdw blurRad="38100" dist="38100" dir="2700000" algn="tl">
                    <a:srgbClr val="000000">
                      <a:alpha val="43137"/>
                    </a:srgbClr>
                  </a:outerShdw>
                </a:effectLst>
                <a:latin typeface="Calisto MT" panose="02040603050505030304" pitchFamily="18" charset="0"/>
              </a:rPr>
              <a:t>Origami Studio</a:t>
            </a:r>
          </a:p>
          <a:p>
            <a:pPr marL="0" indent="0">
              <a:lnSpc>
                <a:spcPct val="150000"/>
              </a:lnSpc>
              <a:buNone/>
            </a:pPr>
            <a:r>
              <a:rPr lang="en-IN" sz="2000" dirty="0">
                <a:solidFill>
                  <a:srgbClr val="C00000"/>
                </a:solidFill>
                <a:effectLst>
                  <a:outerShdw blurRad="38100" dist="38100" dir="2700000" algn="tl">
                    <a:srgbClr val="000000">
                      <a:alpha val="43137"/>
                    </a:srgbClr>
                  </a:outerShdw>
                </a:effectLst>
                <a:latin typeface="Calisto MT" panose="02040603050505030304" pitchFamily="18" charset="0"/>
              </a:rPr>
              <a:t>Adobe Experience Design</a:t>
            </a:r>
          </a:p>
          <a:p>
            <a:pPr marL="0" indent="0">
              <a:lnSpc>
                <a:spcPct val="150000"/>
              </a:lnSpc>
              <a:buNone/>
            </a:pPr>
            <a:r>
              <a:rPr lang="en-IN" sz="2000" dirty="0">
                <a:solidFill>
                  <a:srgbClr val="C00000"/>
                </a:solidFill>
                <a:effectLst>
                  <a:outerShdw blurRad="38100" dist="38100" dir="2700000" algn="tl">
                    <a:srgbClr val="000000">
                      <a:alpha val="43137"/>
                    </a:srgbClr>
                  </a:outerShdw>
                </a:effectLst>
                <a:latin typeface="Calisto MT" panose="02040603050505030304" pitchFamily="18" charset="0"/>
              </a:rPr>
              <a:t>Craft</a:t>
            </a:r>
          </a:p>
          <a:p>
            <a:pPr marL="0" indent="0">
              <a:lnSpc>
                <a:spcPct val="150000"/>
              </a:lnSpc>
              <a:buNone/>
            </a:pPr>
            <a:r>
              <a:rPr lang="en-IN" sz="2000" dirty="0">
                <a:solidFill>
                  <a:srgbClr val="C00000"/>
                </a:solidFill>
                <a:effectLst>
                  <a:outerShdw blurRad="38100" dist="38100" dir="2700000" algn="tl">
                    <a:srgbClr val="000000">
                      <a:alpha val="43137"/>
                    </a:srgbClr>
                  </a:outerShdw>
                </a:effectLst>
                <a:latin typeface="Calisto MT" panose="02040603050505030304" pitchFamily="18" charset="0"/>
              </a:rPr>
              <a:t>Microsoft PowerPoint</a:t>
            </a:r>
          </a:p>
          <a:p>
            <a:pPr marL="139700" indent="0">
              <a:lnSpc>
                <a:spcPct val="150000"/>
              </a:lnSpc>
              <a:buNone/>
            </a:pPr>
            <a:endParaRPr lang="en-US" sz="2000" dirty="0">
              <a:solidFill>
                <a:srgbClr val="C00000"/>
              </a:solidFill>
              <a:effectLst>
                <a:outerShdw blurRad="38100" dist="38100" dir="2700000" algn="tl">
                  <a:srgbClr val="000000">
                    <a:alpha val="43137"/>
                  </a:srgbClr>
                </a:outerShdw>
              </a:effectLst>
              <a:latin typeface="Calisto MT" panose="02040603050505030304" pitchFamily="18" charset="0"/>
            </a:endParaRPr>
          </a:p>
        </p:txBody>
      </p:sp>
      <p:pic>
        <p:nvPicPr>
          <p:cNvPr id="4" name="Picture 3"/>
          <p:cNvPicPr>
            <a:picLocks noChangeAspect="1"/>
          </p:cNvPicPr>
          <p:nvPr/>
        </p:nvPicPr>
        <p:blipFill>
          <a:blip r:embed="rId2"/>
          <a:stretch>
            <a:fillRect/>
          </a:stretch>
        </p:blipFill>
        <p:spPr>
          <a:xfrm>
            <a:off x="5444880" y="1180417"/>
            <a:ext cx="6747120" cy="5420763"/>
          </a:xfrm>
          <a:prstGeom prst="rect">
            <a:avLst/>
          </a:prstGeom>
        </p:spPr>
      </p:pic>
    </p:spTree>
    <p:extLst>
      <p:ext uri="{BB962C8B-B14F-4D97-AF65-F5344CB8AC3E}">
        <p14:creationId xmlns:p14="http://schemas.microsoft.com/office/powerpoint/2010/main" val="54285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291781" cy="604684"/>
          </a:xfrm>
        </p:spPr>
        <p:txBody>
          <a:bodyPr/>
          <a:lstStyle/>
          <a:p>
            <a:pPr algn="ctr"/>
            <a:r>
              <a:rPr lang="en-US" dirty="0">
                <a:solidFill>
                  <a:srgbClr val="002060"/>
                </a:solidFill>
                <a:latin typeface="Agency FB" panose="020B0503020202020204" pitchFamily="34" charset="0"/>
              </a:rPr>
              <a:t>Types of Metaphors</a:t>
            </a:r>
          </a:p>
        </p:txBody>
      </p:sp>
      <p:sp>
        <p:nvSpPr>
          <p:cNvPr id="3" name="Content Placeholder 2"/>
          <p:cNvSpPr>
            <a:spLocks noGrp="1"/>
          </p:cNvSpPr>
          <p:nvPr>
            <p:ph idx="1"/>
          </p:nvPr>
        </p:nvSpPr>
        <p:spPr>
          <a:xfrm>
            <a:off x="457200" y="1006247"/>
            <a:ext cx="6828971" cy="2651353"/>
          </a:xfrm>
        </p:spPr>
        <p:txBody>
          <a:bodyPr>
            <a:normAutofit/>
          </a:bodyPr>
          <a:lstStyle/>
          <a:p>
            <a:pPr marL="0" lvl="0" indent="0" algn="just">
              <a:lnSpc>
                <a:spcPct val="150000"/>
              </a:lnSpc>
              <a:spcBef>
                <a:spcPts val="0"/>
              </a:spcBef>
              <a:buClr>
                <a:srgbClr val="000000"/>
              </a:buClr>
              <a:buNone/>
            </a:pPr>
            <a:r>
              <a:rPr kumimoji="0" lang="en-IN" sz="2000" b="0" i="0" u="none" strike="noStrike" kern="0" cap="none" spc="0" normalizeH="0" baseline="0" noProof="0" dirty="0">
                <a:ln>
                  <a:noFill/>
                </a:ln>
                <a:solidFill>
                  <a:srgbClr val="002060"/>
                </a:solidFill>
                <a:effectLst/>
                <a:uLnTx/>
                <a:uFillTx/>
                <a:latin typeface="Californian FB" panose="0207040306080B030204" pitchFamily="18" charset="0"/>
                <a:cs typeface="Arial"/>
                <a:sym typeface="Arial"/>
              </a:rPr>
              <a:t>If a person </a:t>
            </a:r>
            <a:r>
              <a:rPr kumimoji="0" lang="en-IN" sz="2000" b="0" i="0" u="none" strike="noStrike" kern="0" cap="none" spc="0" normalizeH="0" baseline="0" noProof="0" dirty="0">
                <a:ln>
                  <a:noFill/>
                </a:ln>
                <a:solidFill>
                  <a:srgbClr val="C00000"/>
                </a:solidFill>
                <a:effectLst/>
                <a:uLnTx/>
                <a:uFillTx/>
                <a:latin typeface="Californian FB" panose="0207040306080B030204" pitchFamily="18" charset="0"/>
                <a:cs typeface="Arial"/>
                <a:sym typeface="Arial"/>
              </a:rPr>
              <a:t>says </a:t>
            </a:r>
            <a:r>
              <a:rPr kumimoji="0" lang="en-IN" sz="2000" b="1" i="0" u="none" strike="noStrike" kern="0" cap="none" spc="0" normalizeH="0" baseline="0" noProof="0" dirty="0">
                <a:ln>
                  <a:noFill/>
                </a:ln>
                <a:solidFill>
                  <a:srgbClr val="C00000"/>
                </a:solidFill>
                <a:effectLst/>
                <a:uLnTx/>
                <a:uFillTx/>
                <a:latin typeface="Californian FB" panose="0207040306080B030204" pitchFamily="18" charset="0"/>
                <a:cs typeface="Arial"/>
                <a:sym typeface="Arial"/>
              </a:rPr>
              <a:t>“that chair looks like a swan”</a:t>
            </a:r>
          </a:p>
          <a:p>
            <a:pPr marL="0" lvl="0" indent="0" algn="just">
              <a:lnSpc>
                <a:spcPct val="150000"/>
              </a:lnSpc>
              <a:spcBef>
                <a:spcPts val="0"/>
              </a:spcBef>
              <a:buClr>
                <a:srgbClr val="000000"/>
              </a:buClr>
              <a:buNone/>
            </a:pPr>
            <a:r>
              <a:rPr kumimoji="0" lang="en-IN" sz="2000" b="0" i="0" u="none" strike="noStrike" kern="0" cap="none" spc="0" normalizeH="0" baseline="0" noProof="0" dirty="0">
                <a:ln>
                  <a:noFill/>
                </a:ln>
                <a:solidFill>
                  <a:srgbClr val="002060"/>
                </a:solidFill>
                <a:effectLst/>
                <a:uLnTx/>
                <a:uFillTx/>
                <a:latin typeface="Californian FB" panose="0207040306080B030204" pitchFamily="18" charset="0"/>
                <a:cs typeface="Arial"/>
                <a:sym typeface="Arial"/>
              </a:rPr>
              <a:t>when he or she looks at the chair, it refers to an existing chair in the </a:t>
            </a:r>
            <a:r>
              <a:rPr lang="en-IN" sz="2000" dirty="0">
                <a:solidFill>
                  <a:srgbClr val="002060"/>
                </a:solidFill>
                <a:latin typeface="Californian FB" panose="0207040306080B030204" pitchFamily="18" charset="0"/>
                <a:cs typeface="Arial"/>
                <a:sym typeface="Arial"/>
              </a:rPr>
              <a:t>picture. </a:t>
            </a:r>
            <a:r>
              <a:rPr kumimoji="0" lang="en-IN" sz="2000" b="0" i="0" u="none" strike="noStrike" kern="0" cap="none" spc="0" normalizeH="0" baseline="0" noProof="0" dirty="0">
                <a:ln>
                  <a:noFill/>
                </a:ln>
                <a:solidFill>
                  <a:srgbClr val="002060"/>
                </a:solidFill>
                <a:effectLst/>
                <a:uLnTx/>
                <a:uFillTx/>
                <a:latin typeface="Californian FB" panose="0207040306080B030204" pitchFamily="18" charset="0"/>
                <a:cs typeface="Arial"/>
                <a:sym typeface="Arial"/>
              </a:rPr>
              <a:t>On the other hand, if a person says this while he or she is designing the chair, then the chair is a concept which does not yet exist.</a:t>
            </a:r>
          </a:p>
          <a:p>
            <a:pPr marL="0" indent="0">
              <a:buNone/>
            </a:pPr>
            <a:endParaRPr lang="en-US" sz="2000" dirty="0">
              <a:solidFill>
                <a:srgbClr val="002060"/>
              </a:solidFill>
              <a:latin typeface="Californian FB" panose="0207040306080B030204" pitchFamily="18" charset="0"/>
            </a:endParaRP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382" t="2294" r="2026"/>
          <a:stretch/>
        </p:blipFill>
        <p:spPr>
          <a:xfrm>
            <a:off x="7377854" y="0"/>
            <a:ext cx="4814146" cy="3193143"/>
          </a:xfrm>
          <a:prstGeom prst="rect">
            <a:avLst/>
          </a:prstGeom>
        </p:spPr>
      </p:pic>
      <p:sp>
        <p:nvSpPr>
          <p:cNvPr id="5" name="Content Placeholder 2">
            <a:extLst>
              <a:ext uri="{FF2B5EF4-FFF2-40B4-BE49-F238E27FC236}">
                <a16:creationId xmlns:a16="http://schemas.microsoft.com/office/drawing/2014/main" id="{CBEE5BFB-41F8-8EDA-AFEC-1197DFB4D2CF}"/>
              </a:ext>
            </a:extLst>
          </p:cNvPr>
          <p:cNvSpPr txBox="1">
            <a:spLocks/>
          </p:cNvSpPr>
          <p:nvPr/>
        </p:nvSpPr>
        <p:spPr>
          <a:xfrm>
            <a:off x="457200" y="3528339"/>
            <a:ext cx="11277600" cy="3193144"/>
          </a:xfrm>
          <a:prstGeom prst="rect">
            <a:avLst/>
          </a:prstGeom>
          <a:noFill/>
          <a:ln>
            <a:noFill/>
          </a:ln>
        </p:spPr>
        <p:txBody>
          <a:bodyPr spcFirstLastPara="1" wrap="square" lIns="0" tIns="0" rIns="0" bIns="0" anchor="t" anchorCtr="0">
            <a:normAutofit lnSpcReduction="10000"/>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Lora"/>
              <a:buChar char="✦"/>
              <a:defRPr sz="2400" b="0" i="0" u="none" strike="noStrike" cap="none">
                <a:solidFill>
                  <a:schemeClr val="dk1"/>
                </a:solidFill>
                <a:latin typeface="Lora"/>
                <a:ea typeface="Lora"/>
                <a:cs typeface="Lora"/>
                <a:sym typeface="Lora"/>
              </a:defRPr>
            </a:lvl1pPr>
            <a:lvl2pPr marL="914400" marR="0" lvl="1" indent="-355600" algn="l" rtl="0" eaLnBrk="1" hangingPunct="1">
              <a:lnSpc>
                <a:spcPct val="100000"/>
              </a:lnSpc>
              <a:spcBef>
                <a:spcPts val="0"/>
              </a:spcBef>
              <a:spcAft>
                <a:spcPts val="0"/>
              </a:spcAft>
              <a:buClr>
                <a:schemeClr val="accent4"/>
              </a:buClr>
              <a:buSzPts val="2000"/>
              <a:buFont typeface="Lora"/>
              <a:buChar char="✧"/>
              <a:defRPr sz="2400" b="0" i="0" u="none" strike="noStrike" cap="none">
                <a:solidFill>
                  <a:schemeClr val="dk1"/>
                </a:solidFill>
                <a:latin typeface="Lora"/>
                <a:ea typeface="Lora"/>
                <a:cs typeface="Lora"/>
                <a:sym typeface="Lora"/>
              </a:defRPr>
            </a:lvl2pPr>
            <a:lvl3pPr marL="1371600" marR="0" lvl="2" indent="-381000" algn="l" rtl="0" eaLnBrk="1" hangingPunct="1">
              <a:lnSpc>
                <a:spcPct val="100000"/>
              </a:lnSpc>
              <a:spcBef>
                <a:spcPts val="0"/>
              </a:spcBef>
              <a:spcAft>
                <a:spcPts val="0"/>
              </a:spcAft>
              <a:buClr>
                <a:schemeClr val="accent5"/>
              </a:buClr>
              <a:buSzPts val="2400"/>
              <a:buFont typeface="Lora"/>
              <a:buChar char="■"/>
              <a:defRPr sz="2400" b="0" i="0" u="none" strike="noStrike" cap="none">
                <a:solidFill>
                  <a:schemeClr val="dk1"/>
                </a:solidFill>
                <a:latin typeface="Lora"/>
                <a:ea typeface="Lora"/>
                <a:cs typeface="Lora"/>
                <a:sym typeface="Lora"/>
              </a:defRPr>
            </a:lvl3pPr>
            <a:lvl4pPr marL="1828800" marR="0" lvl="3" indent="-381000" algn="l" rtl="0" eaLnBrk="1" hangingPunct="1">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4pPr>
            <a:lvl5pPr marL="2286000" marR="0" lvl="4" indent="-381000" algn="l" rtl="0" eaLnBrk="1" hangingPunct="1">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5pPr>
            <a:lvl6pPr marL="2743200" marR="0" lvl="5" indent="-381000" algn="l" rtl="0" eaLnBrk="1" hangingPunct="1">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6pPr>
            <a:lvl7pPr marL="3200400" marR="0" lvl="6" indent="-381000" algn="l" rtl="0" eaLnBrk="1" hangingPunct="1">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7pPr>
            <a:lvl8pPr marL="3657600" marR="0" lvl="7" indent="-381000" algn="l" rtl="0" eaLnBrk="1" hangingPunct="1">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8pPr>
            <a:lvl9pPr marL="4114800" marR="0" lvl="8" indent="-381000" algn="l" rtl="0" eaLnBrk="1" hangingPunct="1">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9pPr>
          </a:lstStyle>
          <a:p>
            <a:pPr marL="0" indent="0" algn="just">
              <a:lnSpc>
                <a:spcPct val="150000"/>
              </a:lnSpc>
              <a:spcBef>
                <a:spcPts val="0"/>
              </a:spcBef>
              <a:buClr>
                <a:srgbClr val="000000"/>
              </a:buClr>
              <a:buFont typeface="Lora"/>
              <a:buNone/>
            </a:pPr>
            <a:r>
              <a:rPr lang="en-IN" sz="2000" dirty="0">
                <a:solidFill>
                  <a:srgbClr val="002060"/>
                </a:solidFill>
                <a:latin typeface="Californian FB" panose="0207040306080B030204" pitchFamily="18" charset="0"/>
                <a:cs typeface="Arial"/>
                <a:sym typeface="Arial"/>
              </a:rPr>
              <a:t>In this situation, </a:t>
            </a:r>
            <a:r>
              <a:rPr lang="en-IN" sz="2000" b="1" dirty="0">
                <a:solidFill>
                  <a:srgbClr val="C00000"/>
                </a:solidFill>
                <a:latin typeface="Californian FB" panose="0207040306080B030204" pitchFamily="18" charset="0"/>
                <a:cs typeface="Arial"/>
                <a:sym typeface="Arial"/>
              </a:rPr>
              <a:t>‘the new chair which is to be designed is a swan’ </a:t>
            </a:r>
            <a:r>
              <a:rPr lang="en-IN" sz="2000" dirty="0">
                <a:solidFill>
                  <a:srgbClr val="002060"/>
                </a:solidFill>
                <a:latin typeface="Californian FB" panose="0207040306080B030204" pitchFamily="18" charset="0"/>
                <a:cs typeface="Arial"/>
                <a:sym typeface="Arial"/>
              </a:rPr>
              <a:t>is a more suitable representation. In such a case, the similarity (implicit common features; e.g. elegant shape) between the chair and a swan play an important role. On the basis of the above considerations, we can say that, in the design process using metaphors, a new concept will be generated which will be similar to the concept to be assimilated to. A new concept of a chair is generated (referring to a swan or imitating a swan) on the basis of the similarity between the chair to be designed and a swan.</a:t>
            </a:r>
          </a:p>
          <a:p>
            <a:pPr marL="0" indent="0" algn="ctr">
              <a:lnSpc>
                <a:spcPct val="150000"/>
              </a:lnSpc>
              <a:spcBef>
                <a:spcPts val="0"/>
              </a:spcBef>
              <a:buClr>
                <a:srgbClr val="000000"/>
              </a:buClr>
              <a:buFont typeface="Lora"/>
              <a:buNone/>
            </a:pPr>
            <a:r>
              <a:rPr lang="en-IN" sz="2000" b="1" dirty="0">
                <a:solidFill>
                  <a:srgbClr val="C00000"/>
                </a:solidFill>
                <a:latin typeface="Californian FB" panose="0207040306080B030204" pitchFamily="18" charset="0"/>
                <a:cs typeface="Arial"/>
                <a:sym typeface="Arial"/>
              </a:rPr>
              <a:t>“First order Concept generation”</a:t>
            </a:r>
          </a:p>
          <a:p>
            <a:pPr marL="0" indent="0">
              <a:buFont typeface="Lora"/>
              <a:buNone/>
            </a:pPr>
            <a:endParaRPr lang="en-US" sz="2000" dirty="0">
              <a:solidFill>
                <a:srgbClr val="002060"/>
              </a:solidFill>
              <a:latin typeface="Californian FB" panose="0207040306080B030204" pitchFamily="18" charset="0"/>
            </a:endParaRPr>
          </a:p>
        </p:txBody>
      </p:sp>
    </p:spTree>
    <p:extLst>
      <p:ext uri="{BB962C8B-B14F-4D97-AF65-F5344CB8AC3E}">
        <p14:creationId xmlns:p14="http://schemas.microsoft.com/office/powerpoint/2010/main" val="36629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1000"/>
                                        <p:tgtEl>
                                          <p:spTgt spid="5">
                                            <p:txEl>
                                              <p:pRg st="1" end="1"/>
                                            </p:txEl>
                                          </p:spTgt>
                                        </p:tgtEl>
                                      </p:cBhvr>
                                    </p:animEffect>
                                    <p:anim calcmode="lin" valueType="num">
                                      <p:cBhvr>
                                        <p:cTn id="2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6739" y="655179"/>
            <a:ext cx="6834752" cy="4785661"/>
          </a:xfrm>
          <a:prstGeom prst="rect">
            <a:avLst/>
          </a:prstGeom>
        </p:spPr>
      </p:pic>
    </p:spTree>
    <p:extLst>
      <p:ext uri="{BB962C8B-B14F-4D97-AF65-F5344CB8AC3E}">
        <p14:creationId xmlns:p14="http://schemas.microsoft.com/office/powerpoint/2010/main" val="345456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19431"/>
          </a:xfrm>
        </p:spPr>
        <p:txBody>
          <a:bodyPr/>
          <a:lstStyle/>
          <a:p>
            <a:pPr algn="ctr"/>
            <a:r>
              <a:rPr lang="en-US" dirty="0">
                <a:solidFill>
                  <a:srgbClr val="C00000"/>
                </a:solidFill>
                <a:latin typeface="Agency FB" panose="020B0503020202020204" pitchFamily="34" charset="0"/>
              </a:rPr>
              <a:t>Higher Order Concept Generation</a:t>
            </a:r>
          </a:p>
        </p:txBody>
      </p:sp>
      <p:sp>
        <p:nvSpPr>
          <p:cNvPr id="3" name="Content Placeholder 2"/>
          <p:cNvSpPr>
            <a:spLocks noGrp="1"/>
          </p:cNvSpPr>
          <p:nvPr>
            <p:ph idx="1"/>
          </p:nvPr>
        </p:nvSpPr>
        <p:spPr>
          <a:xfrm>
            <a:off x="3672349" y="1103086"/>
            <a:ext cx="8519652" cy="5754913"/>
          </a:xfrm>
        </p:spPr>
        <p:txBody>
          <a:bodyPr>
            <a:normAutofit/>
          </a:bodyPr>
          <a:lstStyle/>
          <a:p>
            <a:pPr marL="0" lvl="0" indent="0" algn="just">
              <a:lnSpc>
                <a:spcPct val="150000"/>
              </a:lnSpc>
              <a:spcBef>
                <a:spcPts val="0"/>
              </a:spcBef>
              <a:buClr>
                <a:srgbClr val="000000"/>
              </a:buClr>
              <a:buNone/>
            </a:pPr>
            <a:r>
              <a:rPr kumimoji="0" lang="en-IN" sz="2000" b="0"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rPr>
              <a:t>A first-order concept generation is useful only to </a:t>
            </a:r>
            <a:r>
              <a:rPr kumimoji="0" lang="en-IN" sz="2000" b="0" i="0" u="none" strike="noStrike" kern="0" cap="none" spc="0" normalizeH="0" baseline="0" noProof="0" dirty="0">
                <a:ln>
                  <a:noFill/>
                </a:ln>
                <a:solidFill>
                  <a:srgbClr val="7030A0"/>
                </a:solidFill>
                <a:effectLst/>
                <a:uLnTx/>
                <a:uFillTx/>
                <a:latin typeface="Californian FB" panose="0207040306080B030204" pitchFamily="18" charset="0"/>
                <a:cs typeface="Arial"/>
                <a:sym typeface="Arial"/>
              </a:rPr>
              <a:t>create a subspecies of an existing object</a:t>
            </a:r>
            <a:r>
              <a:rPr kumimoji="0" lang="en-IN" sz="2000" b="0"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rPr>
              <a:t>, since it cannot extend beyond the category of the existing product.</a:t>
            </a:r>
          </a:p>
          <a:p>
            <a:pPr marL="0" lvl="0" indent="0" algn="just">
              <a:lnSpc>
                <a:spcPct val="150000"/>
              </a:lnSpc>
              <a:spcBef>
                <a:spcPts val="0"/>
              </a:spcBef>
              <a:buClr>
                <a:srgbClr val="000000"/>
              </a:buClr>
              <a:buNone/>
            </a:pPr>
            <a:endParaRPr kumimoji="0" lang="en-IN" sz="2000" b="0"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endParaRPr>
          </a:p>
          <a:p>
            <a:pPr marL="0" lvl="0" indent="0" algn="just">
              <a:lnSpc>
                <a:spcPct val="150000"/>
              </a:lnSpc>
              <a:spcBef>
                <a:spcPts val="0"/>
              </a:spcBef>
              <a:buClr>
                <a:srgbClr val="000000"/>
              </a:buClr>
              <a:buNone/>
            </a:pPr>
            <a:r>
              <a:rPr kumimoji="0" lang="en-IN" sz="2000" b="1"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rPr>
              <a:t>Abstract concept generated by combining multiple abstract concepts is called a high-order abstract concept</a:t>
            </a:r>
            <a:r>
              <a:rPr kumimoji="0" lang="en-IN" sz="2000" b="0"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rPr>
              <a:t>, and </a:t>
            </a:r>
            <a:r>
              <a:rPr kumimoji="0" lang="en-IN" sz="2000" b="1" i="0" u="none" strike="noStrike" kern="0" cap="none" spc="0" normalizeH="0" baseline="0" noProof="0" dirty="0">
                <a:ln>
                  <a:noFill/>
                </a:ln>
                <a:solidFill>
                  <a:srgbClr val="C00000"/>
                </a:solidFill>
                <a:effectLst/>
                <a:uLnTx/>
                <a:uFillTx/>
                <a:latin typeface="Californian FB" panose="0207040306080B030204" pitchFamily="18" charset="0"/>
                <a:cs typeface="Arial"/>
                <a:sym typeface="Arial"/>
              </a:rPr>
              <a:t>the high-order concept generation is the process of generating a new concept on the basis of this high-order abstract concept.</a:t>
            </a:r>
          </a:p>
          <a:p>
            <a:pPr marL="0" lvl="0" indent="0" algn="just">
              <a:lnSpc>
                <a:spcPct val="150000"/>
              </a:lnSpc>
              <a:spcBef>
                <a:spcPts val="0"/>
              </a:spcBef>
              <a:buClr>
                <a:srgbClr val="000000"/>
              </a:buClr>
              <a:buNone/>
            </a:pPr>
            <a:endParaRPr kumimoji="0" lang="en-IN" sz="2000" b="0"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endParaRPr>
          </a:p>
          <a:p>
            <a:pPr marL="0" lvl="0" indent="0" algn="just">
              <a:lnSpc>
                <a:spcPct val="150000"/>
              </a:lnSpc>
              <a:spcBef>
                <a:spcPts val="0"/>
              </a:spcBef>
              <a:buClr>
                <a:srgbClr val="000000"/>
              </a:buClr>
              <a:buNone/>
            </a:pPr>
            <a:r>
              <a:rPr kumimoji="0" lang="en-IN" sz="2000" b="0"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rPr>
              <a:t>Difference between </a:t>
            </a:r>
            <a:r>
              <a:rPr kumimoji="0" lang="en-IN" sz="2000" b="1" i="0" u="none" strike="noStrike" kern="0" cap="none" spc="0" normalizeH="0" baseline="0" noProof="0" dirty="0">
                <a:ln>
                  <a:noFill/>
                </a:ln>
                <a:solidFill>
                  <a:srgbClr val="00B050"/>
                </a:solidFill>
                <a:effectLst/>
                <a:uLnTx/>
                <a:uFillTx/>
                <a:latin typeface="Californian FB" panose="0207040306080B030204" pitchFamily="18" charset="0"/>
                <a:cs typeface="Arial"/>
                <a:sym typeface="Arial"/>
              </a:rPr>
              <a:t>“White Tomato”  </a:t>
            </a:r>
            <a:r>
              <a:rPr kumimoji="0" lang="en-IN" sz="2000" b="0"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rPr>
              <a:t>and </a:t>
            </a:r>
            <a:r>
              <a:rPr kumimoji="0" lang="en-IN" sz="2000" b="0" i="0" u="none" strike="noStrike" kern="0" cap="none" spc="0" normalizeH="0" baseline="0" noProof="0" dirty="0">
                <a:ln>
                  <a:noFill/>
                </a:ln>
                <a:solidFill>
                  <a:srgbClr val="FF0000"/>
                </a:solidFill>
                <a:effectLst/>
                <a:uLnTx/>
                <a:uFillTx/>
                <a:latin typeface="Californian FB" panose="0207040306080B030204" pitchFamily="18" charset="0"/>
                <a:cs typeface="Arial"/>
                <a:sym typeface="Arial"/>
              </a:rPr>
              <a:t>“Powdered Ketchup”</a:t>
            </a:r>
          </a:p>
          <a:p>
            <a:pPr marL="0" lvl="0" indent="0" algn="just">
              <a:lnSpc>
                <a:spcPct val="150000"/>
              </a:lnSpc>
              <a:spcBef>
                <a:spcPts val="0"/>
              </a:spcBef>
              <a:buClr>
                <a:srgbClr val="000000"/>
              </a:buClr>
              <a:buNone/>
            </a:pPr>
            <a:endParaRPr kumimoji="0" lang="en-IN" sz="2000" b="0"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endParaRPr>
          </a:p>
          <a:p>
            <a:pPr marL="0" lvl="0" indent="0" algn="just">
              <a:lnSpc>
                <a:spcPct val="150000"/>
              </a:lnSpc>
              <a:spcBef>
                <a:spcPts val="0"/>
              </a:spcBef>
              <a:buClr>
                <a:srgbClr val="000000"/>
              </a:buClr>
              <a:buNone/>
            </a:pPr>
            <a:r>
              <a:rPr lang="en-IN" sz="2000" kern="0" dirty="0">
                <a:solidFill>
                  <a:srgbClr val="000000"/>
                </a:solidFill>
                <a:latin typeface="Californian FB" panose="0207040306080B030204" pitchFamily="18" charset="0"/>
                <a:cs typeface="Arial"/>
                <a:sym typeface="Arial"/>
              </a:rPr>
              <a:t>A</a:t>
            </a:r>
            <a:r>
              <a:rPr kumimoji="0" lang="en-IN" sz="2000" b="0" i="0" u="none" strike="noStrike" kern="0" cap="none" spc="0" normalizeH="0" baseline="0" noProof="0" dirty="0">
                <a:ln>
                  <a:noFill/>
                </a:ln>
                <a:solidFill>
                  <a:srgbClr val="000000"/>
                </a:solidFill>
                <a:effectLst/>
                <a:uLnTx/>
                <a:uFillTx/>
                <a:latin typeface="Californian FB" panose="0207040306080B030204" pitchFamily="18" charset="0"/>
                <a:cs typeface="Arial"/>
                <a:sym typeface="Arial"/>
              </a:rPr>
              <a:t> high-order concept generation is understood to have its basis on the dissimilarity-recognition process. </a:t>
            </a:r>
          </a:p>
          <a:p>
            <a:pPr marL="0" indent="0">
              <a:buNone/>
            </a:pPr>
            <a:endParaRPr lang="en-US" dirty="0"/>
          </a:p>
        </p:txBody>
      </p:sp>
      <p:grpSp>
        <p:nvGrpSpPr>
          <p:cNvPr id="6" name="Group 5"/>
          <p:cNvGrpSpPr/>
          <p:nvPr/>
        </p:nvGrpSpPr>
        <p:grpSpPr>
          <a:xfrm>
            <a:off x="0" y="1103086"/>
            <a:ext cx="2929399" cy="5754914"/>
            <a:chOff x="329041" y="1103086"/>
            <a:chExt cx="2929399" cy="5754914"/>
          </a:xfrm>
        </p:grpSpPr>
        <p:pic>
          <p:nvPicPr>
            <p:cNvPr id="4" name="Picture 3"/>
            <p:cNvPicPr>
              <a:picLocks noChangeAspect="1"/>
            </p:cNvPicPr>
            <p:nvPr/>
          </p:nvPicPr>
          <p:blipFill>
            <a:blip r:embed="rId2"/>
            <a:stretch>
              <a:fillRect/>
            </a:stretch>
          </p:blipFill>
          <p:spPr>
            <a:xfrm>
              <a:off x="555154" y="1103086"/>
              <a:ext cx="2703286" cy="2703286"/>
            </a:xfrm>
            <a:prstGeom prst="rect">
              <a:avLst/>
            </a:prstGeom>
          </p:spPr>
        </p:pic>
        <p:pic>
          <p:nvPicPr>
            <p:cNvPr id="5" name="Picture 4"/>
            <p:cNvPicPr>
              <a:picLocks noChangeAspect="1"/>
            </p:cNvPicPr>
            <p:nvPr/>
          </p:nvPicPr>
          <p:blipFill>
            <a:blip r:embed="rId3"/>
            <a:stretch>
              <a:fillRect/>
            </a:stretch>
          </p:blipFill>
          <p:spPr>
            <a:xfrm>
              <a:off x="329041" y="3940857"/>
              <a:ext cx="2929399" cy="2917143"/>
            </a:xfrm>
            <a:prstGeom prst="rect">
              <a:avLst/>
            </a:prstGeom>
          </p:spPr>
        </p:pic>
      </p:grpSp>
    </p:spTree>
    <p:extLst>
      <p:ext uri="{BB962C8B-B14F-4D97-AF65-F5344CB8AC3E}">
        <p14:creationId xmlns:p14="http://schemas.microsoft.com/office/powerpoint/2010/main" val="172431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91381" y="278478"/>
            <a:ext cx="10515600" cy="590550"/>
          </a:xfrm>
        </p:spPr>
        <p:txBody>
          <a:bodyPr/>
          <a:lstStyle/>
          <a:p>
            <a:pPr algn="ctr"/>
            <a:r>
              <a:rPr lang="en-US" sz="3200" dirty="0">
                <a:solidFill>
                  <a:srgbClr val="C00000"/>
                </a:solidFill>
                <a:latin typeface="Agency FB" panose="020B0503020202020204" pitchFamily="34" charset="0"/>
              </a:rPr>
              <a:t>Blending and Thematic Method</a:t>
            </a:r>
          </a:p>
        </p:txBody>
      </p:sp>
      <p:sp>
        <p:nvSpPr>
          <p:cNvPr id="3" name="Content Placeholder 2"/>
          <p:cNvSpPr>
            <a:spLocks noGrp="1"/>
          </p:cNvSpPr>
          <p:nvPr>
            <p:ph idx="4294967295"/>
          </p:nvPr>
        </p:nvSpPr>
        <p:spPr>
          <a:xfrm>
            <a:off x="1327355" y="1002840"/>
            <a:ext cx="10515600" cy="5532437"/>
          </a:xfrm>
        </p:spPr>
        <p:txBody>
          <a:bodyPr>
            <a:normAutofit fontScale="92500"/>
          </a:bodyPr>
          <a:lstStyle/>
          <a:p>
            <a:pPr marL="0" lvl="0" indent="0" algn="just">
              <a:lnSpc>
                <a:spcPct val="150000"/>
              </a:lnSpc>
              <a:spcBef>
                <a:spcPts val="0"/>
              </a:spcBef>
              <a:buClr>
                <a:srgbClr val="000000"/>
              </a:buClr>
              <a:buNone/>
            </a:pPr>
            <a:r>
              <a:rPr kumimoji="0" lang="en-IN" sz="2000" b="0" i="0" u="none" strike="noStrike" kern="0" cap="none" spc="0" normalizeH="0" baseline="0" noProof="0" dirty="0">
                <a:ln>
                  <a:noFill/>
                </a:ln>
                <a:solidFill>
                  <a:srgbClr val="000000"/>
                </a:solidFill>
                <a:effectLst/>
                <a:uLnTx/>
                <a:uFillTx/>
                <a:latin typeface="Calisto MT" panose="02040603050505030304" pitchFamily="18" charset="0"/>
                <a:cs typeface="Arial"/>
                <a:sym typeface="Arial"/>
              </a:rPr>
              <a:t>High-order abstract concepts can be interpreted as abstract concepts </a:t>
            </a:r>
            <a:r>
              <a:rPr kumimoji="0" lang="en-IN" sz="2000" b="0" i="0" u="none" strike="noStrike" kern="0" cap="none" spc="0" normalizeH="0" baseline="0" noProof="0" dirty="0">
                <a:ln>
                  <a:noFill/>
                </a:ln>
                <a:solidFill>
                  <a:srgbClr val="FF0000"/>
                </a:solidFill>
                <a:effectLst/>
                <a:uLnTx/>
                <a:uFillTx/>
                <a:latin typeface="Calisto MT" panose="02040603050505030304" pitchFamily="18" charset="0"/>
                <a:cs typeface="Arial"/>
                <a:sym typeface="Arial"/>
              </a:rPr>
              <a:t>involving an innovative concept </a:t>
            </a:r>
            <a:r>
              <a:rPr kumimoji="0" lang="en-IN" sz="2000" b="0" i="0" u="none" strike="noStrike" kern="0" cap="none" spc="0" normalizeH="0" baseline="0" noProof="0" dirty="0">
                <a:ln>
                  <a:noFill/>
                </a:ln>
                <a:solidFill>
                  <a:srgbClr val="000000"/>
                </a:solidFill>
                <a:effectLst/>
                <a:uLnTx/>
                <a:uFillTx/>
                <a:latin typeface="Calisto MT" panose="02040603050505030304" pitchFamily="18" charset="0"/>
                <a:cs typeface="Arial"/>
                <a:sym typeface="Arial"/>
              </a:rPr>
              <a:t>which inherits partial properties from both the two base concepts but is different from the two base concepts. </a:t>
            </a:r>
            <a:r>
              <a:rPr kumimoji="0" lang="en-IN" sz="2000" b="0" i="1" u="none" strike="noStrike" kern="0" cap="none" spc="0" normalizeH="0" baseline="0" noProof="0" dirty="0">
                <a:ln>
                  <a:noFill/>
                </a:ln>
                <a:solidFill>
                  <a:srgbClr val="000000"/>
                </a:solidFill>
                <a:effectLst/>
                <a:uLnTx/>
                <a:uFillTx/>
                <a:latin typeface="Calisto MT" panose="02040603050505030304" pitchFamily="18" charset="0"/>
                <a:cs typeface="Arial"/>
                <a:sym typeface="Arial"/>
              </a:rPr>
              <a:t>We define the concept generation based on this process as concept blending or blending method.</a:t>
            </a:r>
          </a:p>
          <a:p>
            <a:pPr marL="0" lvl="0" indent="0" algn="just">
              <a:lnSpc>
                <a:spcPct val="150000"/>
              </a:lnSpc>
              <a:spcBef>
                <a:spcPts val="0"/>
              </a:spcBef>
              <a:buClr>
                <a:srgbClr val="000000"/>
              </a:buClr>
              <a:buNone/>
            </a:pPr>
            <a:endParaRPr kumimoji="0" lang="en-IN" sz="2000" b="0" i="0" u="none" strike="noStrike" kern="0" cap="none" spc="0" normalizeH="0" baseline="0" noProof="0" dirty="0">
              <a:ln>
                <a:noFill/>
              </a:ln>
              <a:solidFill>
                <a:srgbClr val="000000"/>
              </a:solidFill>
              <a:effectLst/>
              <a:uLnTx/>
              <a:uFillTx/>
              <a:latin typeface="Calisto MT" panose="02040603050505030304" pitchFamily="18" charset="0"/>
              <a:cs typeface="Arial"/>
              <a:sym typeface="Arial"/>
            </a:endParaRPr>
          </a:p>
          <a:p>
            <a:pPr marL="0" lvl="0" indent="0" algn="just">
              <a:lnSpc>
                <a:spcPct val="150000"/>
              </a:lnSpc>
              <a:spcBef>
                <a:spcPts val="0"/>
              </a:spcBef>
              <a:buClr>
                <a:srgbClr val="000000"/>
              </a:buClr>
              <a:buNone/>
            </a:pPr>
            <a:r>
              <a:rPr kumimoji="0" lang="en-IN" sz="2000" b="0" i="0" u="none" strike="noStrike" kern="0" cap="none" spc="0" normalizeH="0" baseline="0" noProof="0" dirty="0">
                <a:ln>
                  <a:noFill/>
                </a:ln>
                <a:solidFill>
                  <a:srgbClr val="000000"/>
                </a:solidFill>
                <a:effectLst/>
                <a:uLnTx/>
                <a:uFillTx/>
                <a:latin typeface="Calisto MT" panose="02040603050505030304" pitchFamily="18" charset="0"/>
                <a:cs typeface="Arial"/>
                <a:sym typeface="Arial"/>
              </a:rPr>
              <a:t>The concept of </a:t>
            </a:r>
            <a:r>
              <a:rPr kumimoji="0" lang="en-IN" sz="2000" b="1" i="0" u="none" strike="noStrike" kern="0" cap="none" spc="0" normalizeH="0" baseline="0" noProof="0" dirty="0">
                <a:ln>
                  <a:noFill/>
                </a:ln>
                <a:solidFill>
                  <a:srgbClr val="FF0000"/>
                </a:solidFill>
                <a:effectLst/>
                <a:uLnTx/>
                <a:uFillTx/>
                <a:latin typeface="Calisto MT" panose="02040603050505030304" pitchFamily="18" charset="0"/>
                <a:cs typeface="Arial"/>
                <a:sym typeface="Arial"/>
              </a:rPr>
              <a:t>‘‘powdered ketchup’’ </a:t>
            </a:r>
            <a:r>
              <a:rPr kumimoji="0" lang="en-IN" sz="2000" b="0" i="0" u="none" strike="noStrike" kern="0" cap="none" spc="0" normalizeH="0" baseline="0" noProof="0" dirty="0">
                <a:ln>
                  <a:noFill/>
                </a:ln>
                <a:solidFill>
                  <a:srgbClr val="000000"/>
                </a:solidFill>
                <a:effectLst/>
                <a:uLnTx/>
                <a:uFillTx/>
                <a:latin typeface="Calisto MT" panose="02040603050505030304" pitchFamily="18" charset="0"/>
                <a:cs typeface="Arial"/>
                <a:sym typeface="Arial"/>
              </a:rPr>
              <a:t>is an example of concept blending. This new concept is understood to be generated by blending the different properties of snow </a:t>
            </a:r>
            <a:r>
              <a:rPr kumimoji="0" lang="en-IN" sz="2000" b="0" i="0" u="none" strike="noStrike" kern="0" cap="none" spc="0" normalizeH="0" baseline="0" noProof="0" dirty="0">
                <a:ln>
                  <a:noFill/>
                </a:ln>
                <a:solidFill>
                  <a:srgbClr val="FF0000"/>
                </a:solidFill>
                <a:effectLst/>
                <a:uLnTx/>
                <a:uFillTx/>
                <a:latin typeface="Calisto MT" panose="02040603050505030304" pitchFamily="18" charset="0"/>
                <a:cs typeface="Arial"/>
                <a:sym typeface="Arial"/>
              </a:rPr>
              <a:t>(abstract concept: snowflake) and tomato (abstract concept: flavouring).</a:t>
            </a:r>
          </a:p>
          <a:p>
            <a:pPr marL="0" lvl="0" indent="0" algn="just">
              <a:lnSpc>
                <a:spcPct val="150000"/>
              </a:lnSpc>
              <a:spcBef>
                <a:spcPts val="0"/>
              </a:spcBef>
              <a:buClr>
                <a:srgbClr val="000000"/>
              </a:buClr>
              <a:buNone/>
            </a:pPr>
            <a:endParaRPr kumimoji="0" lang="en-IN" sz="2000" b="0" i="0" u="none" strike="noStrike" kern="0" cap="none" spc="0" normalizeH="0" baseline="0" noProof="0" dirty="0">
              <a:ln>
                <a:noFill/>
              </a:ln>
              <a:solidFill>
                <a:srgbClr val="000000"/>
              </a:solidFill>
              <a:effectLst/>
              <a:uLnTx/>
              <a:uFillTx/>
              <a:latin typeface="Calisto MT" panose="02040603050505030304" pitchFamily="18" charset="0"/>
              <a:cs typeface="Arial"/>
              <a:sym typeface="Arial"/>
            </a:endParaRPr>
          </a:p>
          <a:p>
            <a:pPr marL="0" lvl="0" indent="0" algn="just">
              <a:lnSpc>
                <a:spcPct val="150000"/>
              </a:lnSpc>
              <a:spcBef>
                <a:spcPts val="0"/>
              </a:spcBef>
              <a:buClr>
                <a:srgbClr val="000000"/>
              </a:buClr>
              <a:buNone/>
            </a:pPr>
            <a:r>
              <a:rPr kumimoji="0" lang="en-IN" sz="2000" b="0" i="0" u="none" strike="noStrike" kern="0" cap="none" spc="0" normalizeH="0" baseline="0" noProof="0" dirty="0">
                <a:ln>
                  <a:noFill/>
                </a:ln>
                <a:solidFill>
                  <a:srgbClr val="000000"/>
                </a:solidFill>
                <a:effectLst/>
                <a:uLnTx/>
                <a:uFillTx/>
                <a:latin typeface="Calisto MT" panose="02040603050505030304" pitchFamily="18" charset="0"/>
                <a:cs typeface="Arial"/>
                <a:sym typeface="Arial"/>
              </a:rPr>
              <a:t>On the other hand, according to the latter relation between the two base concepts, high-order abstract concepts can be interpreted as abstract concepts involving an innovative concept which is generated from the thematic scenes (situations, roles, etc.) of the base concepts. We define the concept generation based on the thematic relation as concept integration in thematic relation.</a:t>
            </a:r>
          </a:p>
          <a:p>
            <a:pPr marL="0" indent="0">
              <a:lnSpc>
                <a:spcPct val="150000"/>
              </a:lnSpc>
              <a:buNone/>
            </a:pPr>
            <a:endParaRPr lang="en-US" sz="2000" dirty="0">
              <a:latin typeface="Calisto MT" panose="02040603050505030304" pitchFamily="18" charset="0"/>
            </a:endParaRPr>
          </a:p>
        </p:txBody>
      </p:sp>
    </p:spTree>
    <p:extLst>
      <p:ext uri="{BB962C8B-B14F-4D97-AF65-F5344CB8AC3E}">
        <p14:creationId xmlns:p14="http://schemas.microsoft.com/office/powerpoint/2010/main" val="133660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67397" y="560439"/>
            <a:ext cx="7657205" cy="4288035"/>
          </a:xfrm>
          <a:prstGeom prst="rect">
            <a:avLst/>
          </a:prstGeom>
        </p:spPr>
      </p:pic>
    </p:spTree>
    <p:extLst>
      <p:ext uri="{BB962C8B-B14F-4D97-AF65-F5344CB8AC3E}">
        <p14:creationId xmlns:p14="http://schemas.microsoft.com/office/powerpoint/2010/main" val="672347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0604090" cy="6858000"/>
          </a:xfrm>
          <a:prstGeom prst="rect">
            <a:avLst/>
          </a:prstGeom>
        </p:spPr>
      </p:pic>
    </p:spTree>
    <p:extLst>
      <p:ext uri="{BB962C8B-B14F-4D97-AF65-F5344CB8AC3E}">
        <p14:creationId xmlns:p14="http://schemas.microsoft.com/office/powerpoint/2010/main" val="154636652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Ely template">
  <a:themeElements>
    <a:clrScheme name="Custom 347">
      <a:dk1>
        <a:srgbClr val="21355A"/>
      </a:dk1>
      <a:lt1>
        <a:srgbClr val="FFFFFF"/>
      </a:lt1>
      <a:dk2>
        <a:srgbClr val="59BB00"/>
      </a:dk2>
      <a:lt2>
        <a:srgbClr val="00BABE"/>
      </a:lt2>
      <a:accent1>
        <a:srgbClr val="3AA0FF"/>
      </a:accent1>
      <a:accent2>
        <a:srgbClr val="3924BB"/>
      </a:accent2>
      <a:accent3>
        <a:srgbClr val="D63ED1"/>
      </a:accent3>
      <a:accent4>
        <a:srgbClr val="FF0000"/>
      </a:accent4>
      <a:accent5>
        <a:srgbClr val="FF8200"/>
      </a:accent5>
      <a:accent6>
        <a:srgbClr val="FFCC00"/>
      </a:accent6>
      <a:hlink>
        <a:srgbClr val="1C7AD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FD01139FECF44D8DE4BA604213F6F1" ma:contentTypeVersion="3" ma:contentTypeDescription="Create a new document." ma:contentTypeScope="" ma:versionID="d06e8281669d835c55b15904da1e5604">
  <xsd:schema xmlns:xsd="http://www.w3.org/2001/XMLSchema" xmlns:xs="http://www.w3.org/2001/XMLSchema" xmlns:p="http://schemas.microsoft.com/office/2006/metadata/properties" xmlns:ns2="2b5bbf10-caed-48b6-a4ac-07151ac96b6d" targetNamespace="http://schemas.microsoft.com/office/2006/metadata/properties" ma:root="true" ma:fieldsID="4b33ee1d8c1b605d52d4ff1f02c21900" ns2:_="">
    <xsd:import namespace="2b5bbf10-caed-48b6-a4ac-07151ac96b6d"/>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5bbf10-caed-48b6-a4ac-07151ac96b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78E1AB-0094-4359-B3D5-F2D59797372B}"/>
</file>

<file path=customXml/itemProps2.xml><?xml version="1.0" encoding="utf-8"?>
<ds:datastoreItem xmlns:ds="http://schemas.openxmlformats.org/officeDocument/2006/customXml" ds:itemID="{DF14E63E-DE6E-4D87-A3C7-619EC190E00E}"/>
</file>

<file path=docProps/app.xml><?xml version="1.0" encoding="utf-8"?>
<Properties xmlns="http://schemas.openxmlformats.org/officeDocument/2006/extended-properties" xmlns:vt="http://schemas.openxmlformats.org/officeDocument/2006/docPropsVTypes">
  <Template>Ely · SlidesCarnival</Template>
  <TotalTime>1194</TotalTime>
  <Words>3082</Words>
  <Application>Microsoft Office PowerPoint</Application>
  <PresentationFormat>Widescreen</PresentationFormat>
  <Paragraphs>232</Paragraphs>
  <Slides>50</Slides>
  <Notes>8</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50</vt:i4>
      </vt:variant>
    </vt:vector>
  </HeadingPairs>
  <TitlesOfParts>
    <vt:vector size="72" baseType="lpstr">
      <vt:lpstr>Agency FB</vt:lpstr>
      <vt:lpstr>Algerian</vt:lpstr>
      <vt:lpstr>Arial</vt:lpstr>
      <vt:lpstr>Bahnschrift Light</vt:lpstr>
      <vt:lpstr>Bell MT</vt:lpstr>
      <vt:lpstr>Bodoni MT Condensed</vt:lpstr>
      <vt:lpstr>Bradley Hand ITC</vt:lpstr>
      <vt:lpstr>Calibri</vt:lpstr>
      <vt:lpstr>Californian FB</vt:lpstr>
      <vt:lpstr>Calisto MT</vt:lpstr>
      <vt:lpstr>Footlight MT Light</vt:lpstr>
      <vt:lpstr>French Script MT</vt:lpstr>
      <vt:lpstr>Gigi</vt:lpstr>
      <vt:lpstr>Lora</vt:lpstr>
      <vt:lpstr>Mali</vt:lpstr>
      <vt:lpstr>Mali SemiBold</vt:lpstr>
      <vt:lpstr>Nunito Light</vt:lpstr>
      <vt:lpstr>Rockwell</vt:lpstr>
      <vt:lpstr>Rockwell Condensed</vt:lpstr>
      <vt:lpstr>Wingdings</vt:lpstr>
      <vt:lpstr>Ely template</vt:lpstr>
      <vt:lpstr>Wood Type</vt:lpstr>
      <vt:lpstr>Module – 4 Metaphors and Prototyping</vt:lpstr>
      <vt:lpstr>PowerPoint Presentation</vt:lpstr>
      <vt:lpstr>PowerPoint Presentation</vt:lpstr>
      <vt:lpstr>Metaphor Method in Concept generation</vt:lpstr>
      <vt:lpstr>Types of Metaphors</vt:lpstr>
      <vt:lpstr>Higher Order Concept Generation</vt:lpstr>
      <vt:lpstr>Blending and Thematic Method</vt:lpstr>
      <vt:lpstr>PowerPoint Presentation</vt:lpstr>
      <vt:lpstr>PowerPoint Presentation</vt:lpstr>
      <vt:lpstr>PowerPoint Presentation</vt:lpstr>
      <vt:lpstr>CREATIVITY AND PROBLEM SOLVING</vt:lpstr>
      <vt:lpstr>PowerPoint Presentation</vt:lpstr>
      <vt:lpstr>Communication</vt:lpstr>
      <vt:lpstr>PowerPoint Presentation</vt:lpstr>
      <vt:lpstr>Articulate Design Ideas</vt:lpstr>
      <vt:lpstr>Articulate Design Ideas</vt:lpstr>
      <vt:lpstr>Defining Designs' Purpose</vt:lpstr>
      <vt:lpstr>Documentation Benefits in Articulate Design</vt:lpstr>
      <vt:lpstr>PowerPoint Presentation</vt:lpstr>
      <vt:lpstr>PowerPoint Presentation</vt:lpstr>
      <vt:lpstr>PowerPoint Presentation</vt:lpstr>
      <vt:lpstr>Storytelling</vt:lpstr>
      <vt:lpstr>Storytelling</vt:lpstr>
      <vt:lpstr>Six Rules in Storytelling</vt:lpstr>
      <vt:lpstr>PowerPoint Presentation</vt:lpstr>
      <vt:lpstr>PowerPoint Presentation</vt:lpstr>
      <vt:lpstr>PowerPoint Presentation</vt:lpstr>
      <vt:lpstr>PowerPoint Presentation</vt:lpstr>
      <vt:lpstr>K - Script</vt:lpstr>
      <vt:lpstr>What is a k-script ?</vt:lpstr>
      <vt:lpstr>Introduction</vt:lpstr>
      <vt:lpstr>How To Make A K-Script</vt:lpstr>
      <vt:lpstr>PowerPoint Presentation</vt:lpstr>
      <vt:lpstr>PowerPoint Presentation</vt:lpstr>
      <vt:lpstr>When to use a K-Script ?</vt:lpstr>
      <vt:lpstr>When to use a K-Script ?</vt:lpstr>
      <vt:lpstr>PowerPoint Presentation</vt:lpstr>
      <vt:lpstr>Rapid Prototyping</vt:lpstr>
      <vt:lpstr>Rapid Prototyping</vt:lpstr>
      <vt:lpstr>Additive Rapid prototyping -3D printing</vt:lpstr>
      <vt:lpstr>RP process</vt:lpstr>
      <vt:lpstr>PowerPoint Presentation</vt:lpstr>
      <vt:lpstr>PowerPoint Presentation</vt:lpstr>
      <vt:lpstr>Prototyping Tools for Designer</vt:lpstr>
      <vt:lpstr>Available E-tools</vt:lpstr>
      <vt:lpstr>Available E-tools</vt:lpstr>
      <vt:lpstr>Available E-tools</vt:lpstr>
      <vt:lpstr>Available E-tools</vt:lpstr>
      <vt:lpstr>Design Tools for Data Visualization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Design  (DSN-2096)</dc:title>
  <dc:creator>Admin</dc:creator>
  <cp:lastModifiedBy>100210</cp:lastModifiedBy>
  <cp:revision>124</cp:revision>
  <cp:lastPrinted>2020-09-19T03:17:33Z</cp:lastPrinted>
  <dcterms:created xsi:type="dcterms:W3CDTF">2020-09-05T08:37:03Z</dcterms:created>
  <dcterms:modified xsi:type="dcterms:W3CDTF">2022-09-01T03:08:42Z</dcterms:modified>
</cp:coreProperties>
</file>